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68"/>
  </p:notesMasterIdLst>
  <p:handoutMasterIdLst>
    <p:handoutMasterId r:id="rId69"/>
  </p:handoutMasterIdLst>
  <p:sldIdLst>
    <p:sldId id="497" r:id="rId4"/>
    <p:sldId id="344" r:id="rId5"/>
    <p:sldId id="379" r:id="rId6"/>
    <p:sldId id="493" r:id="rId7"/>
    <p:sldId id="494" r:id="rId8"/>
    <p:sldId id="495" r:id="rId9"/>
    <p:sldId id="381" r:id="rId10"/>
    <p:sldId id="382" r:id="rId11"/>
    <p:sldId id="405" r:id="rId12"/>
    <p:sldId id="259" r:id="rId13"/>
    <p:sldId id="383" r:id="rId14"/>
    <p:sldId id="380" r:id="rId15"/>
    <p:sldId id="398" r:id="rId16"/>
    <p:sldId id="400" r:id="rId17"/>
    <p:sldId id="412" r:id="rId18"/>
    <p:sldId id="418" r:id="rId19"/>
    <p:sldId id="433" r:id="rId20"/>
    <p:sldId id="425" r:id="rId21"/>
    <p:sldId id="426" r:id="rId22"/>
    <p:sldId id="419" r:id="rId23"/>
    <p:sldId id="367" r:id="rId24"/>
    <p:sldId id="482" r:id="rId25"/>
    <p:sldId id="420" r:id="rId26"/>
    <p:sldId id="483" r:id="rId27"/>
    <p:sldId id="484" r:id="rId28"/>
    <p:sldId id="486" r:id="rId29"/>
    <p:sldId id="491" r:id="rId30"/>
    <p:sldId id="402" r:id="rId31"/>
    <p:sldId id="407" r:id="rId32"/>
    <p:sldId id="408" r:id="rId33"/>
    <p:sldId id="409" r:id="rId34"/>
    <p:sldId id="411" r:id="rId35"/>
    <p:sldId id="410" r:id="rId36"/>
    <p:sldId id="370" r:id="rId37"/>
    <p:sldId id="384" r:id="rId38"/>
    <p:sldId id="394" r:id="rId39"/>
    <p:sldId id="385" r:id="rId40"/>
    <p:sldId id="393" r:id="rId41"/>
    <p:sldId id="469" r:id="rId42"/>
    <p:sldId id="395" r:id="rId43"/>
    <p:sldId id="487" r:id="rId44"/>
    <p:sldId id="374" r:id="rId45"/>
    <p:sldId id="375" r:id="rId46"/>
    <p:sldId id="396" r:id="rId47"/>
    <p:sldId id="416" r:id="rId48"/>
    <p:sldId id="417" r:id="rId49"/>
    <p:sldId id="397" r:id="rId50"/>
    <p:sldId id="488" r:id="rId51"/>
    <p:sldId id="489" r:id="rId52"/>
    <p:sldId id="490" r:id="rId53"/>
    <p:sldId id="480" r:id="rId54"/>
    <p:sldId id="470" r:id="rId55"/>
    <p:sldId id="471" r:id="rId56"/>
    <p:sldId id="472" r:id="rId57"/>
    <p:sldId id="473" r:id="rId58"/>
    <p:sldId id="403" r:id="rId59"/>
    <p:sldId id="475" r:id="rId60"/>
    <p:sldId id="474" r:id="rId61"/>
    <p:sldId id="496" r:id="rId62"/>
    <p:sldId id="386" r:id="rId63"/>
    <p:sldId id="492" r:id="rId64"/>
    <p:sldId id="388" r:id="rId65"/>
    <p:sldId id="389" r:id="rId66"/>
    <p:sldId id="299"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57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52" autoAdjust="0"/>
    <p:restoredTop sz="95256" autoAdjust="0"/>
  </p:normalViewPr>
  <p:slideViewPr>
    <p:cSldViewPr snapToGrid="0" showGuides="1">
      <p:cViewPr varScale="1">
        <p:scale>
          <a:sx n="92" d="100"/>
          <a:sy n="92" d="100"/>
        </p:scale>
        <p:origin x="348" y="84"/>
      </p:cViewPr>
      <p:guideLst>
        <p:guide orient="horz" pos="228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AAA273-F5C5-4091-AAD1-B6B5FB3257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63E0553-CA91-434D-8F33-341F8EE75D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8DDAA3-BD63-40FA-8C39-CC8189421048}" type="datetimeFigureOut">
              <a:rPr lang="en-US" smtClean="0"/>
              <a:t>5/28/2021</a:t>
            </a:fld>
            <a:endParaRPr lang="en-US"/>
          </a:p>
        </p:txBody>
      </p:sp>
      <p:sp>
        <p:nvSpPr>
          <p:cNvPr id="4" name="Footer Placeholder 3">
            <a:extLst>
              <a:ext uri="{FF2B5EF4-FFF2-40B4-BE49-F238E27FC236}">
                <a16:creationId xmlns:a16="http://schemas.microsoft.com/office/drawing/2014/main" id="{CBCEC3B3-0846-4E55-BBCD-66FAF5BD5D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D47B124-F03A-4BAC-A4E6-E1FE95F908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95360D-B767-4489-889B-2CB2288C3BC3}" type="slidenum">
              <a:rPr lang="en-US" smtClean="0"/>
              <a:t>‹#›</a:t>
            </a:fld>
            <a:endParaRPr lang="en-US"/>
          </a:p>
        </p:txBody>
      </p:sp>
    </p:spTree>
    <p:extLst>
      <p:ext uri="{BB962C8B-B14F-4D97-AF65-F5344CB8AC3E}">
        <p14:creationId xmlns:p14="http://schemas.microsoft.com/office/powerpoint/2010/main" val="25556602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5/28/2021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64</a:t>
            </a:fld>
            <a:endParaRPr lang="en-US"/>
          </a:p>
        </p:txBody>
      </p:sp>
    </p:spTree>
    <p:extLst>
      <p:ext uri="{BB962C8B-B14F-4D97-AF65-F5344CB8AC3E}">
        <p14:creationId xmlns:p14="http://schemas.microsoft.com/office/powerpoint/2010/main" val="3105914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AB7E7120-FAAE-44F5-AACF-991BD125A6D7}"/>
              </a:ext>
            </a:extLst>
          </p:cNvPr>
          <p:cNvSpPr/>
          <p:nvPr userDrawn="1"/>
        </p:nvSpPr>
        <p:spPr>
          <a:xfrm>
            <a:off x="7280548" y="5979856"/>
            <a:ext cx="4218052"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Rectangle 9">
            <a:extLst>
              <a:ext uri="{FF2B5EF4-FFF2-40B4-BE49-F238E27FC236}">
                <a16:creationId xmlns:a16="http://schemas.microsoft.com/office/drawing/2014/main" id="{5EB969EB-0B65-4D1F-AA88-6C4DF2393956}"/>
              </a:ext>
            </a:extLst>
          </p:cNvPr>
          <p:cNvSpPr/>
          <p:nvPr userDrawn="1"/>
        </p:nvSpPr>
        <p:spPr>
          <a:xfrm>
            <a:off x="1414" y="5445352"/>
            <a:ext cx="12190587" cy="20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Rectangle 10">
            <a:extLst>
              <a:ext uri="{FF2B5EF4-FFF2-40B4-BE49-F238E27FC236}">
                <a16:creationId xmlns:a16="http://schemas.microsoft.com/office/drawing/2014/main" id="{51B7096F-D553-42E4-BCC1-F83D5003D11A}"/>
              </a:ext>
            </a:extLst>
          </p:cNvPr>
          <p:cNvSpPr/>
          <p:nvPr userDrawn="1"/>
        </p:nvSpPr>
        <p:spPr>
          <a:xfrm>
            <a:off x="1414" y="5778002"/>
            <a:ext cx="12190587" cy="2088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1">
            <a:extLst>
              <a:ext uri="{FF2B5EF4-FFF2-40B4-BE49-F238E27FC236}">
                <a16:creationId xmlns:a16="http://schemas.microsoft.com/office/drawing/2014/main" id="{5314F97C-C141-467A-991D-DC4595FFA343}"/>
              </a:ext>
            </a:extLst>
          </p:cNvPr>
          <p:cNvSpPr/>
          <p:nvPr userDrawn="1"/>
        </p:nvSpPr>
        <p:spPr>
          <a:xfrm>
            <a:off x="1414" y="5112702"/>
            <a:ext cx="12190587" cy="208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2">
            <a:extLst>
              <a:ext uri="{FF2B5EF4-FFF2-40B4-BE49-F238E27FC236}">
                <a16:creationId xmlns:a16="http://schemas.microsoft.com/office/drawing/2014/main" id="{6F0787BA-C7F4-402E-86B4-3A6915FE94FB}"/>
              </a:ext>
            </a:extLst>
          </p:cNvPr>
          <p:cNvSpPr/>
          <p:nvPr userDrawn="1"/>
        </p:nvSpPr>
        <p:spPr>
          <a:xfrm>
            <a:off x="1414" y="4780052"/>
            <a:ext cx="12190587" cy="2088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9" name="Group 8">
            <a:extLst>
              <a:ext uri="{FF2B5EF4-FFF2-40B4-BE49-F238E27FC236}">
                <a16:creationId xmlns:a16="http://schemas.microsoft.com/office/drawing/2014/main" id="{EB79AFEE-C350-4996-ACF0-82F8F6C171D6}"/>
              </a:ext>
            </a:extLst>
          </p:cNvPr>
          <p:cNvGrpSpPr/>
          <p:nvPr userDrawn="1"/>
        </p:nvGrpSpPr>
        <p:grpSpPr>
          <a:xfrm>
            <a:off x="6932024" y="1497102"/>
            <a:ext cx="4495596" cy="4776801"/>
            <a:chOff x="6446339" y="1280897"/>
            <a:chExt cx="4320717" cy="5285178"/>
          </a:xfrm>
        </p:grpSpPr>
        <p:sp>
          <p:nvSpPr>
            <p:cNvPr id="10" name="Freeform: Shape 9">
              <a:extLst>
                <a:ext uri="{FF2B5EF4-FFF2-40B4-BE49-F238E27FC236}">
                  <a16:creationId xmlns:a16="http://schemas.microsoft.com/office/drawing/2014/main" id="{09DB13DA-DABB-42AD-8C79-B92DB5C2A07E}"/>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869804C-4A6D-4BE0-86D7-115D8C64A339}"/>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7DF8F04-5A6E-4AF0-8EFB-A5416AA5E3E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5816A8E-B875-4F6A-8304-5ADE7C4AFB71}"/>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D11A5B2-8B0B-46AD-91FA-92D6EBE8DBF8}"/>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5C827BF-AB2F-4FE6-BEAC-957A3AE70E93}"/>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33A9A79-3428-4B12-B9FF-3C880B01EC68}"/>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7" name="그림 개체 틀 2">
            <a:extLst>
              <a:ext uri="{FF2B5EF4-FFF2-40B4-BE49-F238E27FC236}">
                <a16:creationId xmlns:a16="http://schemas.microsoft.com/office/drawing/2014/main" id="{72A26D6A-3B50-4763-ADCC-F133F62B9BED}"/>
              </a:ext>
            </a:extLst>
          </p:cNvPr>
          <p:cNvSpPr>
            <a:spLocks noGrp="1"/>
          </p:cNvSpPr>
          <p:nvPr>
            <p:ph type="pic" sz="quarter" idx="10" hasCustomPrompt="1"/>
          </p:nvPr>
        </p:nvSpPr>
        <p:spPr>
          <a:xfrm>
            <a:off x="7047968" y="1775610"/>
            <a:ext cx="4109140" cy="3097694"/>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 name="connsiteX0" fmla="*/ 97710 w 3083017"/>
              <a:gd name="connsiteY0" fmla="*/ 691559 h 2693277"/>
              <a:gd name="connsiteX1" fmla="*/ 3083017 w 3083017"/>
              <a:gd name="connsiteY1" fmla="*/ 0 h 2693277"/>
              <a:gd name="connsiteX2" fmla="*/ 2921936 w 3083017"/>
              <a:gd name="connsiteY2" fmla="*/ 2693277 h 2693277"/>
              <a:gd name="connsiteX3" fmla="*/ 0 w 3083017"/>
              <a:gd name="connsiteY3" fmla="*/ 2574070 h 2693277"/>
              <a:gd name="connsiteX4" fmla="*/ 97710 w 3083017"/>
              <a:gd name="connsiteY4" fmla="*/ 691559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97710" y="691559"/>
                </a:moveTo>
                <a:lnTo>
                  <a:pt x="3083017" y="0"/>
                </a:lnTo>
                <a:lnTo>
                  <a:pt x="2921936" y="2693277"/>
                </a:lnTo>
                <a:lnTo>
                  <a:pt x="0" y="2574070"/>
                </a:lnTo>
                <a:lnTo>
                  <a:pt x="97710" y="691559"/>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Text Placeholder 9">
            <a:extLst>
              <a:ext uri="{FF2B5EF4-FFF2-40B4-BE49-F238E27FC236}">
                <a16:creationId xmlns:a16="http://schemas.microsoft.com/office/drawing/2014/main" id="{7D21F174-8916-4585-BFC0-6484AE81EEC6}"/>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5574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B5EC7ADC-67F9-4D30-A972-0F2B88D07920}"/>
              </a:ext>
            </a:extLst>
          </p:cNvPr>
          <p:cNvSpPr>
            <a:spLocks noGrp="1"/>
          </p:cNvSpPr>
          <p:nvPr>
            <p:ph type="pic" sz="quarter" idx="10" hasCustomPrompt="1"/>
          </p:nvPr>
        </p:nvSpPr>
        <p:spPr>
          <a:xfrm>
            <a:off x="724276" y="1714872"/>
            <a:ext cx="3570781" cy="4314254"/>
          </a:xfrm>
          <a:prstGeom prst="rect">
            <a:avLst/>
          </a:prstGeom>
          <a:solidFill>
            <a:schemeClr val="bg1">
              <a:lumMod val="95000"/>
            </a:schemeClr>
          </a:solidFill>
        </p:spPr>
        <p:txBody>
          <a:bodyPr lIns="0" tIns="108000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a:t>
            </a:r>
            <a:endParaRPr lang="ko-KR" altLang="en-US" dirty="0"/>
          </a:p>
        </p:txBody>
      </p:sp>
      <p:sp>
        <p:nvSpPr>
          <p:cNvPr id="3" name="Text Placeholder 9">
            <a:extLst>
              <a:ext uri="{FF2B5EF4-FFF2-40B4-BE49-F238E27FC236}">
                <a16:creationId xmlns:a16="http://schemas.microsoft.com/office/drawing/2014/main" id="{180D3340-5DD9-49E8-A07D-B011C94832E9}"/>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0C919C-ACF7-4A2D-B05C-D9B45E2B2FE4}" type="datetimeFigureOut">
              <a:rPr lang="en-US" smtClean="0"/>
              <a:t>5/28/2021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D8DF2B-45C4-401D-9D5C-60510F812DC1}" type="slidenum">
              <a:rPr lang="en-US" smtClean="0"/>
              <a:t>‹#›</a:t>
            </a:fld>
            <a:endParaRPr lang="en-US"/>
          </a:p>
        </p:txBody>
      </p:sp>
    </p:spTree>
    <p:extLst>
      <p:ext uri="{BB962C8B-B14F-4D97-AF65-F5344CB8AC3E}">
        <p14:creationId xmlns:p14="http://schemas.microsoft.com/office/powerpoint/2010/main" val="825135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Freeform: Shape 2">
            <a:extLst>
              <a:ext uri="{FF2B5EF4-FFF2-40B4-BE49-F238E27FC236}">
                <a16:creationId xmlns:a16="http://schemas.microsoft.com/office/drawing/2014/main" id="{5B645F56-C047-4B2A-8D39-376A60FB6DBF}"/>
              </a:ext>
            </a:extLst>
          </p:cNvPr>
          <p:cNvSpPr>
            <a:spLocks/>
          </p:cNvSpPr>
          <p:nvPr userDrawn="1"/>
        </p:nvSpPr>
        <p:spPr bwMode="auto">
          <a:xfrm>
            <a:off x="0" y="5745389"/>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
        <p:nvSpPr>
          <p:cNvPr id="4" name="Freeform: Shape 3">
            <a:extLst>
              <a:ext uri="{FF2B5EF4-FFF2-40B4-BE49-F238E27FC236}">
                <a16:creationId xmlns:a16="http://schemas.microsoft.com/office/drawing/2014/main" id="{C22DEAED-1639-4112-B840-31264609C2DD}"/>
              </a:ext>
            </a:extLst>
          </p:cNvPr>
          <p:cNvSpPr>
            <a:spLocks/>
          </p:cNvSpPr>
          <p:nvPr userDrawn="1"/>
        </p:nvSpPr>
        <p:spPr bwMode="auto">
          <a:xfrm>
            <a:off x="6127769" y="5774694"/>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Tree>
    <p:extLst>
      <p:ext uri="{BB962C8B-B14F-4D97-AF65-F5344CB8AC3E}">
        <p14:creationId xmlns:p14="http://schemas.microsoft.com/office/powerpoint/2010/main" val="3344992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53BBA9-8910-48AA-B686-668257C008CF}"/>
              </a:ext>
            </a:extLst>
          </p:cNvPr>
          <p:cNvSpPr/>
          <p:nvPr userDrawn="1"/>
        </p:nvSpPr>
        <p:spPr>
          <a:xfrm>
            <a:off x="1" y="0"/>
            <a:ext cx="12207092" cy="182679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solidFill>
                <a:schemeClr val="bg1"/>
              </a:solidFill>
            </a:endParaRPr>
          </a:p>
        </p:txBody>
      </p:sp>
      <p:sp>
        <p:nvSpPr>
          <p:cNvPr id="5" name="Picture Placeholder 2">
            <a:extLst>
              <a:ext uri="{FF2B5EF4-FFF2-40B4-BE49-F238E27FC236}">
                <a16:creationId xmlns:a16="http://schemas.microsoft.com/office/drawing/2014/main" id="{16E292CF-6239-4FAD-8469-B4057CC66D43}"/>
              </a:ext>
            </a:extLst>
          </p:cNvPr>
          <p:cNvSpPr>
            <a:spLocks noGrp="1"/>
          </p:cNvSpPr>
          <p:nvPr>
            <p:ph type="pic" idx="11" hasCustomPrompt="1"/>
          </p:nvPr>
        </p:nvSpPr>
        <p:spPr>
          <a:xfrm>
            <a:off x="918873" y="2234589"/>
            <a:ext cx="240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10C7E9C4-D97C-4EA3-8549-47E25308DBCD}"/>
              </a:ext>
            </a:extLst>
          </p:cNvPr>
          <p:cNvSpPr>
            <a:spLocks noGrp="1"/>
          </p:cNvSpPr>
          <p:nvPr>
            <p:ph type="pic" idx="12" hasCustomPrompt="1"/>
          </p:nvPr>
        </p:nvSpPr>
        <p:spPr>
          <a:xfrm>
            <a:off x="3648458"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8C95B59E-C4D0-4EBF-A295-B8EADA4B680B}"/>
              </a:ext>
            </a:extLst>
          </p:cNvPr>
          <p:cNvSpPr>
            <a:spLocks noGrp="1"/>
          </p:cNvSpPr>
          <p:nvPr>
            <p:ph type="pic" idx="13" hasCustomPrompt="1"/>
          </p:nvPr>
        </p:nvSpPr>
        <p:spPr>
          <a:xfrm>
            <a:off x="6298465"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BC59B22E-803A-4DC7-BCB8-3C78A2CA0230}"/>
              </a:ext>
            </a:extLst>
          </p:cNvPr>
          <p:cNvSpPr>
            <a:spLocks noGrp="1"/>
          </p:cNvSpPr>
          <p:nvPr>
            <p:ph type="pic" idx="14" hasCustomPrompt="1"/>
          </p:nvPr>
        </p:nvSpPr>
        <p:spPr>
          <a:xfrm>
            <a:off x="8948471"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Our Team LAYOUT</a:t>
            </a:r>
          </a:p>
        </p:txBody>
      </p:sp>
      <p:grpSp>
        <p:nvGrpSpPr>
          <p:cNvPr id="19" name="Group 18">
            <a:extLst>
              <a:ext uri="{FF2B5EF4-FFF2-40B4-BE49-F238E27FC236}">
                <a16:creationId xmlns:a16="http://schemas.microsoft.com/office/drawing/2014/main" id="{65B49267-E735-4FC7-83FE-360218A92580}"/>
              </a:ext>
            </a:extLst>
          </p:cNvPr>
          <p:cNvGrpSpPr/>
          <p:nvPr userDrawn="1"/>
        </p:nvGrpSpPr>
        <p:grpSpPr>
          <a:xfrm>
            <a:off x="0" y="5736337"/>
            <a:ext cx="12192000" cy="1121663"/>
            <a:chOff x="0" y="5758625"/>
            <a:chExt cx="12192000" cy="1121663"/>
          </a:xfrm>
          <a:solidFill>
            <a:schemeClr val="accent6"/>
          </a:solidFill>
        </p:grpSpPr>
        <p:sp>
          <p:nvSpPr>
            <p:cNvPr id="9" name="Freeform: Shape 8">
              <a:extLst>
                <a:ext uri="{FF2B5EF4-FFF2-40B4-BE49-F238E27FC236}">
                  <a16:creationId xmlns:a16="http://schemas.microsoft.com/office/drawing/2014/main" id="{CC7D1DDF-5D25-41E5-A133-643A36A3C21A}"/>
                </a:ext>
              </a:extLst>
            </p:cNvPr>
            <p:cNvSpPr>
              <a:spLocks/>
            </p:cNvSpPr>
            <p:nvPr userDrawn="1"/>
          </p:nvSpPr>
          <p:spPr bwMode="auto">
            <a:xfrm>
              <a:off x="0" y="5758625"/>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4" name="Freeform: Shape 13">
              <a:extLst>
                <a:ext uri="{FF2B5EF4-FFF2-40B4-BE49-F238E27FC236}">
                  <a16:creationId xmlns:a16="http://schemas.microsoft.com/office/drawing/2014/main" id="{AA9A816D-A1A4-486F-B7D6-A7582904D10B}"/>
                </a:ext>
              </a:extLst>
            </p:cNvPr>
            <p:cNvSpPr>
              <a:spLocks/>
            </p:cNvSpPr>
            <p:nvPr userDrawn="1"/>
          </p:nvSpPr>
          <p:spPr bwMode="auto">
            <a:xfrm>
              <a:off x="5164150" y="5758625"/>
              <a:ext cx="1609462" cy="1121663"/>
            </a:xfrm>
            <a:custGeom>
              <a:avLst/>
              <a:gdLst>
                <a:gd name="connsiteX0" fmla="*/ 1129941 w 1609462"/>
                <a:gd name="connsiteY0" fmla="*/ 0 h 1121663"/>
                <a:gd name="connsiteX1" fmla="*/ 1132023 w 1609462"/>
                <a:gd name="connsiteY1" fmla="*/ 246444 h 1121663"/>
                <a:gd name="connsiteX2" fmla="*/ 1171593 w 1609462"/>
                <a:gd name="connsiteY2" fmla="*/ 326429 h 1121663"/>
                <a:gd name="connsiteX3" fmla="*/ 1173676 w 1609462"/>
                <a:gd name="connsiteY3" fmla="*/ 326429 h 1121663"/>
                <a:gd name="connsiteX4" fmla="*/ 1188254 w 1609462"/>
                <a:gd name="connsiteY4" fmla="*/ 326429 h 1121663"/>
                <a:gd name="connsiteX5" fmla="*/ 1188254 w 1609462"/>
                <a:gd name="connsiteY5" fmla="*/ 350208 h 1121663"/>
                <a:gd name="connsiteX6" fmla="*/ 1188776 w 1609462"/>
                <a:gd name="connsiteY6" fmla="*/ 351019 h 1121663"/>
                <a:gd name="connsiteX7" fmla="*/ 1192420 w 1609462"/>
                <a:gd name="connsiteY7" fmla="*/ 356694 h 1121663"/>
                <a:gd name="connsiteX8" fmla="*/ 1192420 w 1609462"/>
                <a:gd name="connsiteY8" fmla="*/ 471268 h 1121663"/>
                <a:gd name="connsiteX9" fmla="*/ 1194762 w 1609462"/>
                <a:gd name="connsiteY9" fmla="*/ 471268 h 1121663"/>
                <a:gd name="connsiteX10" fmla="*/ 1211164 w 1609462"/>
                <a:gd name="connsiteY10" fmla="*/ 471268 h 1121663"/>
                <a:gd name="connsiteX11" fmla="*/ 1211164 w 1609462"/>
                <a:gd name="connsiteY11" fmla="*/ 611783 h 1121663"/>
                <a:gd name="connsiteX12" fmla="*/ 1212726 w 1609462"/>
                <a:gd name="connsiteY12" fmla="*/ 611513 h 1121663"/>
                <a:gd name="connsiteX13" fmla="*/ 1223660 w 1609462"/>
                <a:gd name="connsiteY13" fmla="*/ 609622 h 1121663"/>
                <a:gd name="connsiteX14" fmla="*/ 1221577 w 1609462"/>
                <a:gd name="connsiteY14" fmla="*/ 698254 h 1121663"/>
                <a:gd name="connsiteX15" fmla="*/ 1223139 w 1609462"/>
                <a:gd name="connsiteY15" fmla="*/ 698525 h 1121663"/>
                <a:gd name="connsiteX16" fmla="*/ 1234073 w 1609462"/>
                <a:gd name="connsiteY16" fmla="*/ 700416 h 1121663"/>
                <a:gd name="connsiteX17" fmla="*/ 1234332 w 1609462"/>
                <a:gd name="connsiteY17" fmla="*/ 701227 h 1121663"/>
                <a:gd name="connsiteX18" fmla="*/ 1236155 w 1609462"/>
                <a:gd name="connsiteY18" fmla="*/ 706902 h 1121663"/>
                <a:gd name="connsiteX19" fmla="*/ 1236936 w 1609462"/>
                <a:gd name="connsiteY19" fmla="*/ 704470 h 1121663"/>
                <a:gd name="connsiteX20" fmla="*/ 1242403 w 1609462"/>
                <a:gd name="connsiteY20" fmla="*/ 687446 h 1121663"/>
                <a:gd name="connsiteX21" fmla="*/ 1244225 w 1609462"/>
                <a:gd name="connsiteY21" fmla="*/ 687446 h 1121663"/>
                <a:gd name="connsiteX22" fmla="*/ 1256982 w 1609462"/>
                <a:gd name="connsiteY22" fmla="*/ 687446 h 1121663"/>
                <a:gd name="connsiteX23" fmla="*/ 1256982 w 1609462"/>
                <a:gd name="connsiteY23" fmla="*/ 719872 h 1121663"/>
                <a:gd name="connsiteX24" fmla="*/ 1258023 w 1609462"/>
                <a:gd name="connsiteY24" fmla="*/ 720413 h 1121663"/>
                <a:gd name="connsiteX25" fmla="*/ 1265313 w 1609462"/>
                <a:gd name="connsiteY25" fmla="*/ 724196 h 1121663"/>
                <a:gd name="connsiteX26" fmla="*/ 1265313 w 1609462"/>
                <a:gd name="connsiteY26" fmla="*/ 725547 h 1121663"/>
                <a:gd name="connsiteX27" fmla="*/ 1265313 w 1609462"/>
                <a:gd name="connsiteY27" fmla="*/ 735005 h 1121663"/>
                <a:gd name="connsiteX28" fmla="*/ 1311131 w 1609462"/>
                <a:gd name="connsiteY28" fmla="*/ 735005 h 1121663"/>
                <a:gd name="connsiteX29" fmla="*/ 1311131 w 1609462"/>
                <a:gd name="connsiteY29" fmla="*/ 736086 h 1121663"/>
                <a:gd name="connsiteX30" fmla="*/ 1311131 w 1609462"/>
                <a:gd name="connsiteY30" fmla="*/ 743652 h 1121663"/>
                <a:gd name="connsiteX31" fmla="*/ 1313213 w 1609462"/>
                <a:gd name="connsiteY31" fmla="*/ 743652 h 1121663"/>
                <a:gd name="connsiteX32" fmla="*/ 1327791 w 1609462"/>
                <a:gd name="connsiteY32" fmla="*/ 743652 h 1121663"/>
                <a:gd name="connsiteX33" fmla="*/ 1327791 w 1609462"/>
                <a:gd name="connsiteY33" fmla="*/ 713387 h 1121663"/>
                <a:gd name="connsiteX34" fmla="*/ 1373609 w 1609462"/>
                <a:gd name="connsiteY34" fmla="*/ 713387 h 1121663"/>
                <a:gd name="connsiteX35" fmla="*/ 1373609 w 1609462"/>
                <a:gd name="connsiteY35" fmla="*/ 712036 h 1121663"/>
                <a:gd name="connsiteX36" fmla="*/ 1373609 w 1609462"/>
                <a:gd name="connsiteY36" fmla="*/ 702578 h 1121663"/>
                <a:gd name="connsiteX37" fmla="*/ 1374651 w 1609462"/>
                <a:gd name="connsiteY37" fmla="*/ 702578 h 1121663"/>
                <a:gd name="connsiteX38" fmla="*/ 1381940 w 1609462"/>
                <a:gd name="connsiteY38" fmla="*/ 702578 h 1121663"/>
                <a:gd name="connsiteX39" fmla="*/ 1381940 w 1609462"/>
                <a:gd name="connsiteY39" fmla="*/ 700687 h 1121663"/>
                <a:gd name="connsiteX40" fmla="*/ 1381940 w 1609462"/>
                <a:gd name="connsiteY40" fmla="*/ 687446 h 1121663"/>
                <a:gd name="connsiteX41" fmla="*/ 1382721 w 1609462"/>
                <a:gd name="connsiteY41" fmla="*/ 687446 h 1121663"/>
                <a:gd name="connsiteX42" fmla="*/ 1388188 w 1609462"/>
                <a:gd name="connsiteY42" fmla="*/ 687446 h 1121663"/>
                <a:gd name="connsiteX43" fmla="*/ 1388188 w 1609462"/>
                <a:gd name="connsiteY43" fmla="*/ 686365 h 1121663"/>
                <a:gd name="connsiteX44" fmla="*/ 1388188 w 1609462"/>
                <a:gd name="connsiteY44" fmla="*/ 678798 h 1121663"/>
                <a:gd name="connsiteX45" fmla="*/ 1390271 w 1609462"/>
                <a:gd name="connsiteY45" fmla="*/ 678798 h 1121663"/>
                <a:gd name="connsiteX46" fmla="*/ 1404849 w 1609462"/>
                <a:gd name="connsiteY46" fmla="*/ 678798 h 1121663"/>
                <a:gd name="connsiteX47" fmla="*/ 1404849 w 1609462"/>
                <a:gd name="connsiteY47" fmla="*/ 679879 h 1121663"/>
                <a:gd name="connsiteX48" fmla="*/ 1404849 w 1609462"/>
                <a:gd name="connsiteY48" fmla="*/ 687446 h 1121663"/>
                <a:gd name="connsiteX49" fmla="*/ 1427758 w 1609462"/>
                <a:gd name="connsiteY49" fmla="*/ 687446 h 1121663"/>
                <a:gd name="connsiteX50" fmla="*/ 1427758 w 1609462"/>
                <a:gd name="connsiteY50" fmla="*/ 685554 h 1121663"/>
                <a:gd name="connsiteX51" fmla="*/ 1427758 w 1609462"/>
                <a:gd name="connsiteY51" fmla="*/ 672313 h 1121663"/>
                <a:gd name="connsiteX52" fmla="*/ 1429581 w 1609462"/>
                <a:gd name="connsiteY52" fmla="*/ 672313 h 1121663"/>
                <a:gd name="connsiteX53" fmla="*/ 1442337 w 1609462"/>
                <a:gd name="connsiteY53" fmla="*/ 672313 h 1121663"/>
                <a:gd name="connsiteX54" fmla="*/ 1442337 w 1609462"/>
                <a:gd name="connsiteY54" fmla="*/ 696093 h 1121663"/>
                <a:gd name="connsiteX55" fmla="*/ 1443379 w 1609462"/>
                <a:gd name="connsiteY55" fmla="*/ 696093 h 1121663"/>
                <a:gd name="connsiteX56" fmla="*/ 1450668 w 1609462"/>
                <a:gd name="connsiteY56" fmla="*/ 696093 h 1121663"/>
                <a:gd name="connsiteX57" fmla="*/ 1450668 w 1609462"/>
                <a:gd name="connsiteY57" fmla="*/ 695012 h 1121663"/>
                <a:gd name="connsiteX58" fmla="*/ 1450668 w 1609462"/>
                <a:gd name="connsiteY58" fmla="*/ 687446 h 1121663"/>
                <a:gd name="connsiteX59" fmla="*/ 1452489 w 1609462"/>
                <a:gd name="connsiteY59" fmla="*/ 687446 h 1121663"/>
                <a:gd name="connsiteX60" fmla="*/ 1465246 w 1609462"/>
                <a:gd name="connsiteY60" fmla="*/ 687446 h 1121663"/>
                <a:gd name="connsiteX61" fmla="*/ 1465246 w 1609462"/>
                <a:gd name="connsiteY61" fmla="*/ 713387 h 1121663"/>
                <a:gd name="connsiteX62" fmla="*/ 1467329 w 1609462"/>
                <a:gd name="connsiteY62" fmla="*/ 713387 h 1121663"/>
                <a:gd name="connsiteX63" fmla="*/ 1481907 w 1609462"/>
                <a:gd name="connsiteY63" fmla="*/ 713387 h 1121663"/>
                <a:gd name="connsiteX64" fmla="*/ 1481907 w 1609462"/>
                <a:gd name="connsiteY64" fmla="*/ 715008 h 1121663"/>
                <a:gd name="connsiteX65" fmla="*/ 1481907 w 1609462"/>
                <a:gd name="connsiteY65" fmla="*/ 726358 h 1121663"/>
                <a:gd name="connsiteX66" fmla="*/ 1482688 w 1609462"/>
                <a:gd name="connsiteY66" fmla="*/ 726358 h 1121663"/>
                <a:gd name="connsiteX67" fmla="*/ 1488156 w 1609462"/>
                <a:gd name="connsiteY67" fmla="*/ 726358 h 1121663"/>
                <a:gd name="connsiteX68" fmla="*/ 1488156 w 1609462"/>
                <a:gd name="connsiteY68" fmla="*/ 725547 h 1121663"/>
                <a:gd name="connsiteX69" fmla="*/ 1488156 w 1609462"/>
                <a:gd name="connsiteY69" fmla="*/ 719872 h 1121663"/>
                <a:gd name="connsiteX70" fmla="*/ 1519395 w 1609462"/>
                <a:gd name="connsiteY70" fmla="*/ 719872 h 1121663"/>
                <a:gd name="connsiteX71" fmla="*/ 1519395 w 1609462"/>
                <a:gd name="connsiteY71" fmla="*/ 743652 h 1121663"/>
                <a:gd name="connsiteX72" fmla="*/ 1520436 w 1609462"/>
                <a:gd name="connsiteY72" fmla="*/ 743652 h 1121663"/>
                <a:gd name="connsiteX73" fmla="*/ 1527726 w 1609462"/>
                <a:gd name="connsiteY73" fmla="*/ 743652 h 1121663"/>
                <a:gd name="connsiteX74" fmla="*/ 1527726 w 1609462"/>
                <a:gd name="connsiteY74" fmla="*/ 744733 h 1121663"/>
                <a:gd name="connsiteX75" fmla="*/ 1527726 w 1609462"/>
                <a:gd name="connsiteY75" fmla="*/ 752299 h 1121663"/>
                <a:gd name="connsiteX76" fmla="*/ 1528507 w 1609462"/>
                <a:gd name="connsiteY76" fmla="*/ 752299 h 1121663"/>
                <a:gd name="connsiteX77" fmla="*/ 1533974 w 1609462"/>
                <a:gd name="connsiteY77" fmla="*/ 752299 h 1121663"/>
                <a:gd name="connsiteX78" fmla="*/ 1533974 w 1609462"/>
                <a:gd name="connsiteY78" fmla="*/ 750137 h 1121663"/>
                <a:gd name="connsiteX79" fmla="*/ 1533974 w 1609462"/>
                <a:gd name="connsiteY79" fmla="*/ 735005 h 1121663"/>
                <a:gd name="connsiteX80" fmla="*/ 1535015 w 1609462"/>
                <a:gd name="connsiteY80" fmla="*/ 735005 h 1121663"/>
                <a:gd name="connsiteX81" fmla="*/ 1542304 w 1609462"/>
                <a:gd name="connsiteY81" fmla="*/ 735005 h 1121663"/>
                <a:gd name="connsiteX82" fmla="*/ 1542304 w 1609462"/>
                <a:gd name="connsiteY82" fmla="*/ 736086 h 1121663"/>
                <a:gd name="connsiteX83" fmla="*/ 1542304 w 1609462"/>
                <a:gd name="connsiteY83" fmla="*/ 743652 h 1121663"/>
                <a:gd name="connsiteX84" fmla="*/ 1547771 w 1609462"/>
                <a:gd name="connsiteY84" fmla="*/ 741659 h 1121663"/>
                <a:gd name="connsiteX85" fmla="*/ 1548552 w 1609462"/>
                <a:gd name="connsiteY85" fmla="*/ 740679 h 1121663"/>
                <a:gd name="connsiteX86" fmla="*/ 1548552 w 1609462"/>
                <a:gd name="connsiteY86" fmla="*/ 735005 h 1121663"/>
                <a:gd name="connsiteX87" fmla="*/ 1588123 w 1609462"/>
                <a:gd name="connsiteY87" fmla="*/ 735005 h 1121663"/>
                <a:gd name="connsiteX88" fmla="*/ 1588123 w 1609462"/>
                <a:gd name="connsiteY88" fmla="*/ 758784 h 1121663"/>
                <a:gd name="connsiteX89" fmla="*/ 1590205 w 1609462"/>
                <a:gd name="connsiteY89" fmla="*/ 758784 h 1121663"/>
                <a:gd name="connsiteX90" fmla="*/ 1604783 w 1609462"/>
                <a:gd name="connsiteY90" fmla="*/ 758784 h 1121663"/>
                <a:gd name="connsiteX91" fmla="*/ 1604783 w 1609462"/>
                <a:gd name="connsiteY91" fmla="*/ 759865 h 1121663"/>
                <a:gd name="connsiteX92" fmla="*/ 1604783 w 1609462"/>
                <a:gd name="connsiteY92" fmla="*/ 767431 h 1121663"/>
                <a:gd name="connsiteX93" fmla="*/ 1606606 w 1609462"/>
                <a:gd name="connsiteY93" fmla="*/ 767431 h 1121663"/>
                <a:gd name="connsiteX94" fmla="*/ 1609462 w 1609462"/>
                <a:gd name="connsiteY94" fmla="*/ 767431 h 1121663"/>
                <a:gd name="connsiteX95" fmla="*/ 1609462 w 1609462"/>
                <a:gd name="connsiteY95" fmla="*/ 1121663 h 1121663"/>
                <a:gd name="connsiteX96" fmla="*/ 0 w 1609462"/>
                <a:gd name="connsiteY96" fmla="*/ 1121663 h 1121663"/>
                <a:gd name="connsiteX97" fmla="*/ 43213 w 1609462"/>
                <a:gd name="connsiteY97" fmla="*/ 1048827 h 1121663"/>
                <a:gd name="connsiteX98" fmla="*/ 84500 w 1609462"/>
                <a:gd name="connsiteY98" fmla="*/ 1045519 h 1121663"/>
                <a:gd name="connsiteX99" fmla="*/ 84500 w 1609462"/>
                <a:gd name="connsiteY99" fmla="*/ 1012974 h 1121663"/>
                <a:gd name="connsiteX100" fmla="*/ 130311 w 1609462"/>
                <a:gd name="connsiteY100" fmla="*/ 1012974 h 1121663"/>
                <a:gd name="connsiteX101" fmla="*/ 130311 w 1609462"/>
                <a:gd name="connsiteY101" fmla="*/ 994377 h 1121663"/>
                <a:gd name="connsiteX102" fmla="*/ 226515 w 1609462"/>
                <a:gd name="connsiteY102" fmla="*/ 994377 h 1121663"/>
                <a:gd name="connsiteX103" fmla="*/ 226515 w 1609462"/>
                <a:gd name="connsiteY103" fmla="*/ 1006000 h 1121663"/>
                <a:gd name="connsiteX104" fmla="*/ 288359 w 1609462"/>
                <a:gd name="connsiteY104" fmla="*/ 1006000 h 1121663"/>
                <a:gd name="connsiteX105" fmla="*/ 288359 w 1609462"/>
                <a:gd name="connsiteY105" fmla="*/ 1012974 h 1121663"/>
                <a:gd name="connsiteX106" fmla="*/ 306683 w 1609462"/>
                <a:gd name="connsiteY106" fmla="*/ 1012974 h 1121663"/>
                <a:gd name="connsiteX107" fmla="*/ 306683 w 1609462"/>
                <a:gd name="connsiteY107" fmla="*/ 1019948 h 1121663"/>
                <a:gd name="connsiteX108" fmla="*/ 322717 w 1609462"/>
                <a:gd name="connsiteY108" fmla="*/ 1019948 h 1121663"/>
                <a:gd name="connsiteX109" fmla="*/ 322717 w 1609462"/>
                <a:gd name="connsiteY109" fmla="*/ 915339 h 1121663"/>
                <a:gd name="connsiteX110" fmla="*/ 370819 w 1609462"/>
                <a:gd name="connsiteY110" fmla="*/ 901391 h 1121663"/>
                <a:gd name="connsiteX111" fmla="*/ 460150 w 1609462"/>
                <a:gd name="connsiteY111" fmla="*/ 901391 h 1121663"/>
                <a:gd name="connsiteX112" fmla="*/ 460150 w 1609462"/>
                <a:gd name="connsiteY112" fmla="*/ 734017 h 1121663"/>
                <a:gd name="connsiteX113" fmla="*/ 485346 w 1609462"/>
                <a:gd name="connsiteY113" fmla="*/ 722393 h 1121663"/>
                <a:gd name="connsiteX114" fmla="*/ 595293 w 1609462"/>
                <a:gd name="connsiteY114" fmla="*/ 703796 h 1121663"/>
                <a:gd name="connsiteX115" fmla="*/ 634232 w 1609462"/>
                <a:gd name="connsiteY115" fmla="*/ 715419 h 1121663"/>
                <a:gd name="connsiteX116" fmla="*/ 641104 w 1609462"/>
                <a:gd name="connsiteY116" fmla="*/ 722393 h 1121663"/>
                <a:gd name="connsiteX117" fmla="*/ 641104 w 1609462"/>
                <a:gd name="connsiteY117" fmla="*/ 1033896 h 1121663"/>
                <a:gd name="connsiteX118" fmla="*/ 657138 w 1609462"/>
                <a:gd name="connsiteY118" fmla="*/ 1033896 h 1121663"/>
                <a:gd name="connsiteX119" fmla="*/ 657138 w 1609462"/>
                <a:gd name="connsiteY119" fmla="*/ 908365 h 1121663"/>
                <a:gd name="connsiteX120" fmla="*/ 670881 w 1609462"/>
                <a:gd name="connsiteY120" fmla="*/ 908365 h 1121663"/>
                <a:gd name="connsiteX121" fmla="*/ 670881 w 1609462"/>
                <a:gd name="connsiteY121" fmla="*/ 896742 h 1121663"/>
                <a:gd name="connsiteX122" fmla="*/ 684624 w 1609462"/>
                <a:gd name="connsiteY122" fmla="*/ 889768 h 1121663"/>
                <a:gd name="connsiteX123" fmla="*/ 696077 w 1609462"/>
                <a:gd name="connsiteY123" fmla="*/ 889768 h 1121663"/>
                <a:gd name="connsiteX124" fmla="*/ 696077 w 1609462"/>
                <a:gd name="connsiteY124" fmla="*/ 878145 h 1121663"/>
                <a:gd name="connsiteX125" fmla="*/ 705239 w 1609462"/>
                <a:gd name="connsiteY125" fmla="*/ 871171 h 1121663"/>
                <a:gd name="connsiteX126" fmla="*/ 728146 w 1609462"/>
                <a:gd name="connsiteY126" fmla="*/ 871171 h 1121663"/>
                <a:gd name="connsiteX127" fmla="*/ 728146 w 1609462"/>
                <a:gd name="connsiteY127" fmla="*/ 908365 h 1121663"/>
                <a:gd name="connsiteX128" fmla="*/ 776247 w 1609462"/>
                <a:gd name="connsiteY128" fmla="*/ 908365 h 1121663"/>
                <a:gd name="connsiteX129" fmla="*/ 776247 w 1609462"/>
                <a:gd name="connsiteY129" fmla="*/ 1038546 h 1121663"/>
                <a:gd name="connsiteX130" fmla="*/ 794571 w 1609462"/>
                <a:gd name="connsiteY130" fmla="*/ 1038546 h 1121663"/>
                <a:gd name="connsiteX131" fmla="*/ 812895 w 1609462"/>
                <a:gd name="connsiteY131" fmla="*/ 1031572 h 1121663"/>
                <a:gd name="connsiteX132" fmla="*/ 812895 w 1609462"/>
                <a:gd name="connsiteY132" fmla="*/ 1022273 h 1121663"/>
                <a:gd name="connsiteX133" fmla="*/ 806024 w 1609462"/>
                <a:gd name="connsiteY133" fmla="*/ 1019948 h 1121663"/>
                <a:gd name="connsiteX134" fmla="*/ 806024 w 1609462"/>
                <a:gd name="connsiteY134" fmla="*/ 1012974 h 1121663"/>
                <a:gd name="connsiteX135" fmla="*/ 812895 w 1609462"/>
                <a:gd name="connsiteY135" fmla="*/ 1008325 h 1121663"/>
                <a:gd name="connsiteX136" fmla="*/ 812895 w 1609462"/>
                <a:gd name="connsiteY136" fmla="*/ 957183 h 1121663"/>
                <a:gd name="connsiteX137" fmla="*/ 806024 w 1609462"/>
                <a:gd name="connsiteY137" fmla="*/ 954858 h 1121663"/>
                <a:gd name="connsiteX138" fmla="*/ 806024 w 1609462"/>
                <a:gd name="connsiteY138" fmla="*/ 947884 h 1121663"/>
                <a:gd name="connsiteX139" fmla="*/ 812895 w 1609462"/>
                <a:gd name="connsiteY139" fmla="*/ 943235 h 1121663"/>
                <a:gd name="connsiteX140" fmla="*/ 817477 w 1609462"/>
                <a:gd name="connsiteY140" fmla="*/ 938586 h 1121663"/>
                <a:gd name="connsiteX141" fmla="*/ 817477 w 1609462"/>
                <a:gd name="connsiteY141" fmla="*/ 929287 h 1121663"/>
                <a:gd name="connsiteX142" fmla="*/ 812895 w 1609462"/>
                <a:gd name="connsiteY142" fmla="*/ 929287 h 1121663"/>
                <a:gd name="connsiteX143" fmla="*/ 812895 w 1609462"/>
                <a:gd name="connsiteY143" fmla="*/ 922313 h 1121663"/>
                <a:gd name="connsiteX144" fmla="*/ 819767 w 1609462"/>
                <a:gd name="connsiteY144" fmla="*/ 917664 h 1121663"/>
                <a:gd name="connsiteX145" fmla="*/ 856416 w 1609462"/>
                <a:gd name="connsiteY145" fmla="*/ 852574 h 1121663"/>
                <a:gd name="connsiteX146" fmla="*/ 851835 w 1609462"/>
                <a:gd name="connsiteY146" fmla="*/ 850249 h 1121663"/>
                <a:gd name="connsiteX147" fmla="*/ 851835 w 1609462"/>
                <a:gd name="connsiteY147" fmla="*/ 843275 h 1121663"/>
                <a:gd name="connsiteX148" fmla="*/ 858706 w 1609462"/>
                <a:gd name="connsiteY148" fmla="*/ 840950 h 1121663"/>
                <a:gd name="connsiteX149" fmla="*/ 858706 w 1609462"/>
                <a:gd name="connsiteY149" fmla="*/ 831652 h 1121663"/>
                <a:gd name="connsiteX150" fmla="*/ 863288 w 1609462"/>
                <a:gd name="connsiteY150" fmla="*/ 831652 h 1121663"/>
                <a:gd name="connsiteX151" fmla="*/ 863288 w 1609462"/>
                <a:gd name="connsiteY151" fmla="*/ 810730 h 1121663"/>
                <a:gd name="connsiteX152" fmla="*/ 858706 w 1609462"/>
                <a:gd name="connsiteY152" fmla="*/ 810730 h 1121663"/>
                <a:gd name="connsiteX153" fmla="*/ 858706 w 1609462"/>
                <a:gd name="connsiteY153" fmla="*/ 806081 h 1121663"/>
                <a:gd name="connsiteX154" fmla="*/ 863288 w 1609462"/>
                <a:gd name="connsiteY154" fmla="*/ 803756 h 1121663"/>
                <a:gd name="connsiteX155" fmla="*/ 874740 w 1609462"/>
                <a:gd name="connsiteY155" fmla="*/ 787483 h 1121663"/>
                <a:gd name="connsiteX156" fmla="*/ 877030 w 1609462"/>
                <a:gd name="connsiteY156" fmla="*/ 778185 h 1121663"/>
                <a:gd name="connsiteX157" fmla="*/ 877030 w 1609462"/>
                <a:gd name="connsiteY157" fmla="*/ 752614 h 1121663"/>
                <a:gd name="connsiteX158" fmla="*/ 877317 w 1609462"/>
                <a:gd name="connsiteY158" fmla="*/ 751742 h 1121663"/>
                <a:gd name="connsiteX159" fmla="*/ 879321 w 1609462"/>
                <a:gd name="connsiteY159" fmla="*/ 745640 h 1121663"/>
                <a:gd name="connsiteX160" fmla="*/ 879607 w 1609462"/>
                <a:gd name="connsiteY160" fmla="*/ 746512 h 1121663"/>
                <a:gd name="connsiteX161" fmla="*/ 881612 w 1609462"/>
                <a:gd name="connsiteY161" fmla="*/ 752614 h 1121663"/>
                <a:gd name="connsiteX162" fmla="*/ 883902 w 1609462"/>
                <a:gd name="connsiteY162" fmla="*/ 778185 h 1121663"/>
                <a:gd name="connsiteX163" fmla="*/ 883902 w 1609462"/>
                <a:gd name="connsiteY163" fmla="*/ 785159 h 1121663"/>
                <a:gd name="connsiteX164" fmla="*/ 895356 w 1609462"/>
                <a:gd name="connsiteY164" fmla="*/ 803756 h 1121663"/>
                <a:gd name="connsiteX165" fmla="*/ 899937 w 1609462"/>
                <a:gd name="connsiteY165" fmla="*/ 806081 h 1121663"/>
                <a:gd name="connsiteX166" fmla="*/ 899937 w 1609462"/>
                <a:gd name="connsiteY166" fmla="*/ 810730 h 1121663"/>
                <a:gd name="connsiteX167" fmla="*/ 897647 w 1609462"/>
                <a:gd name="connsiteY167" fmla="*/ 831652 h 1121663"/>
                <a:gd name="connsiteX168" fmla="*/ 902227 w 1609462"/>
                <a:gd name="connsiteY168" fmla="*/ 840950 h 1121663"/>
                <a:gd name="connsiteX169" fmla="*/ 906809 w 1609462"/>
                <a:gd name="connsiteY169" fmla="*/ 843275 h 1121663"/>
                <a:gd name="connsiteX170" fmla="*/ 906809 w 1609462"/>
                <a:gd name="connsiteY170" fmla="*/ 850249 h 1121663"/>
                <a:gd name="connsiteX171" fmla="*/ 902227 w 1609462"/>
                <a:gd name="connsiteY171" fmla="*/ 852574 h 1121663"/>
                <a:gd name="connsiteX172" fmla="*/ 929142 w 1609462"/>
                <a:gd name="connsiteY172" fmla="*/ 879889 h 1121663"/>
                <a:gd name="connsiteX173" fmla="*/ 938277 w 1609462"/>
                <a:gd name="connsiteY173" fmla="*/ 915339 h 1121663"/>
                <a:gd name="connsiteX174" fmla="*/ 970944 w 1609462"/>
                <a:gd name="connsiteY174" fmla="*/ 915339 h 1121663"/>
                <a:gd name="connsiteX175" fmla="*/ 970944 w 1609462"/>
                <a:gd name="connsiteY175" fmla="*/ 886329 h 1121663"/>
                <a:gd name="connsiteX176" fmla="*/ 965411 w 1609462"/>
                <a:gd name="connsiteY176" fmla="*/ 886329 h 1121663"/>
                <a:gd name="connsiteX177" fmla="*/ 965411 w 1609462"/>
                <a:gd name="connsiteY177" fmla="*/ 724196 h 1121663"/>
                <a:gd name="connsiteX178" fmla="*/ 986238 w 1609462"/>
                <a:gd name="connsiteY178" fmla="*/ 724196 h 1121663"/>
                <a:gd name="connsiteX179" fmla="*/ 986759 w 1609462"/>
                <a:gd name="connsiteY179" fmla="*/ 723115 h 1121663"/>
                <a:gd name="connsiteX180" fmla="*/ 990403 w 1609462"/>
                <a:gd name="connsiteY180" fmla="*/ 715549 h 1121663"/>
                <a:gd name="connsiteX181" fmla="*/ 992226 w 1609462"/>
                <a:gd name="connsiteY181" fmla="*/ 715819 h 1121663"/>
                <a:gd name="connsiteX182" fmla="*/ 1004982 w 1609462"/>
                <a:gd name="connsiteY182" fmla="*/ 717710 h 1121663"/>
                <a:gd name="connsiteX183" fmla="*/ 1005502 w 1609462"/>
                <a:gd name="connsiteY183" fmla="*/ 719062 h 1121663"/>
                <a:gd name="connsiteX184" fmla="*/ 1009146 w 1609462"/>
                <a:gd name="connsiteY184" fmla="*/ 728519 h 1121663"/>
                <a:gd name="connsiteX185" fmla="*/ 1036221 w 1609462"/>
                <a:gd name="connsiteY185" fmla="*/ 730681 h 1121663"/>
                <a:gd name="connsiteX186" fmla="*/ 1036221 w 1609462"/>
                <a:gd name="connsiteY186" fmla="*/ 607460 h 1121663"/>
                <a:gd name="connsiteX187" fmla="*/ 1038304 w 1609462"/>
                <a:gd name="connsiteY187" fmla="*/ 607460 h 1121663"/>
                <a:gd name="connsiteX188" fmla="*/ 1052883 w 1609462"/>
                <a:gd name="connsiteY188" fmla="*/ 607460 h 1121663"/>
                <a:gd name="connsiteX189" fmla="*/ 1052883 w 1609462"/>
                <a:gd name="connsiteY189" fmla="*/ 471268 h 1121663"/>
                <a:gd name="connsiteX190" fmla="*/ 1054704 w 1609462"/>
                <a:gd name="connsiteY190" fmla="*/ 471268 h 1121663"/>
                <a:gd name="connsiteX191" fmla="*/ 1067461 w 1609462"/>
                <a:gd name="connsiteY191" fmla="*/ 471268 h 1121663"/>
                <a:gd name="connsiteX192" fmla="*/ 1067461 w 1609462"/>
                <a:gd name="connsiteY192" fmla="*/ 356694 h 1121663"/>
                <a:gd name="connsiteX193" fmla="*/ 1071626 w 1609462"/>
                <a:gd name="connsiteY193" fmla="*/ 328590 h 1121663"/>
                <a:gd name="connsiteX194" fmla="*/ 1073709 w 1609462"/>
                <a:gd name="connsiteY194" fmla="*/ 328590 h 1121663"/>
                <a:gd name="connsiteX195" fmla="*/ 1088288 w 1609462"/>
                <a:gd name="connsiteY195" fmla="*/ 328590 h 1121663"/>
                <a:gd name="connsiteX196" fmla="*/ 1125775 w 1609462"/>
                <a:gd name="connsiteY196" fmla="*/ 246444 h 1121663"/>
                <a:gd name="connsiteX197" fmla="*/ 1129941 w 1609462"/>
                <a:gd name="connsiteY197" fmla="*/ 0 h 112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609462" h="1121663">
                  <a:moveTo>
                    <a:pt x="1129941" y="0"/>
                  </a:moveTo>
                  <a:cubicBezTo>
                    <a:pt x="1129941" y="18"/>
                    <a:pt x="1129957" y="2040"/>
                    <a:pt x="1132023" y="246444"/>
                  </a:cubicBezTo>
                  <a:cubicBezTo>
                    <a:pt x="1132035" y="246468"/>
                    <a:pt x="1132698" y="247808"/>
                    <a:pt x="1171593" y="326429"/>
                  </a:cubicBezTo>
                  <a:cubicBezTo>
                    <a:pt x="1171601" y="326429"/>
                    <a:pt x="1171715" y="326429"/>
                    <a:pt x="1173676" y="326429"/>
                  </a:cubicBezTo>
                  <a:lnTo>
                    <a:pt x="1188254" y="326429"/>
                  </a:lnTo>
                  <a:cubicBezTo>
                    <a:pt x="1188254" y="326443"/>
                    <a:pt x="1188254" y="327005"/>
                    <a:pt x="1188254" y="350208"/>
                  </a:cubicBezTo>
                  <a:cubicBezTo>
                    <a:pt x="1188256" y="350214"/>
                    <a:pt x="1188295" y="350272"/>
                    <a:pt x="1188776" y="351019"/>
                  </a:cubicBezTo>
                  <a:lnTo>
                    <a:pt x="1192420" y="356694"/>
                  </a:lnTo>
                  <a:cubicBezTo>
                    <a:pt x="1192420" y="356714"/>
                    <a:pt x="1192420" y="358229"/>
                    <a:pt x="1192420" y="471268"/>
                  </a:cubicBezTo>
                  <a:cubicBezTo>
                    <a:pt x="1192428" y="471268"/>
                    <a:pt x="1192572" y="471268"/>
                    <a:pt x="1194762" y="471268"/>
                  </a:cubicBezTo>
                  <a:lnTo>
                    <a:pt x="1211164" y="471268"/>
                  </a:lnTo>
                  <a:cubicBezTo>
                    <a:pt x="1211164" y="471288"/>
                    <a:pt x="1211164" y="472923"/>
                    <a:pt x="1211164" y="611783"/>
                  </a:cubicBezTo>
                  <a:cubicBezTo>
                    <a:pt x="1211174" y="611782"/>
                    <a:pt x="1211289" y="611761"/>
                    <a:pt x="1212726" y="611513"/>
                  </a:cubicBezTo>
                  <a:lnTo>
                    <a:pt x="1223660" y="609622"/>
                  </a:lnTo>
                  <a:cubicBezTo>
                    <a:pt x="1223660" y="609644"/>
                    <a:pt x="1223629" y="610978"/>
                    <a:pt x="1221577" y="698254"/>
                  </a:cubicBezTo>
                  <a:cubicBezTo>
                    <a:pt x="1221587" y="698256"/>
                    <a:pt x="1221701" y="698276"/>
                    <a:pt x="1223139" y="698525"/>
                  </a:cubicBezTo>
                  <a:lnTo>
                    <a:pt x="1234073" y="700416"/>
                  </a:lnTo>
                  <a:cubicBezTo>
                    <a:pt x="1234075" y="700423"/>
                    <a:pt x="1234095" y="700487"/>
                    <a:pt x="1234332" y="701227"/>
                  </a:cubicBezTo>
                  <a:lnTo>
                    <a:pt x="1236155" y="706902"/>
                  </a:lnTo>
                  <a:cubicBezTo>
                    <a:pt x="1236157" y="706893"/>
                    <a:pt x="1236204" y="706750"/>
                    <a:pt x="1236936" y="704470"/>
                  </a:cubicBezTo>
                  <a:lnTo>
                    <a:pt x="1242403" y="687446"/>
                  </a:lnTo>
                  <a:cubicBezTo>
                    <a:pt x="1242411" y="687446"/>
                    <a:pt x="1242513" y="687446"/>
                    <a:pt x="1244225" y="687446"/>
                  </a:cubicBezTo>
                  <a:lnTo>
                    <a:pt x="1256982" y="687446"/>
                  </a:lnTo>
                  <a:cubicBezTo>
                    <a:pt x="1256982" y="687463"/>
                    <a:pt x="1256982" y="688156"/>
                    <a:pt x="1256982" y="719872"/>
                  </a:cubicBezTo>
                  <a:cubicBezTo>
                    <a:pt x="1256988" y="719877"/>
                    <a:pt x="1257067" y="719917"/>
                    <a:pt x="1258023" y="720413"/>
                  </a:cubicBezTo>
                  <a:lnTo>
                    <a:pt x="1265313" y="724196"/>
                  </a:lnTo>
                  <a:cubicBezTo>
                    <a:pt x="1265313" y="724205"/>
                    <a:pt x="1265313" y="724306"/>
                    <a:pt x="1265313" y="725547"/>
                  </a:cubicBezTo>
                  <a:lnTo>
                    <a:pt x="1265313" y="735005"/>
                  </a:lnTo>
                  <a:cubicBezTo>
                    <a:pt x="1265333" y="735005"/>
                    <a:pt x="1266266" y="735005"/>
                    <a:pt x="1311131" y="735005"/>
                  </a:cubicBezTo>
                  <a:cubicBezTo>
                    <a:pt x="1311131" y="735013"/>
                    <a:pt x="1311131" y="735096"/>
                    <a:pt x="1311131" y="736086"/>
                  </a:cubicBezTo>
                  <a:lnTo>
                    <a:pt x="1311131" y="743652"/>
                  </a:lnTo>
                  <a:cubicBezTo>
                    <a:pt x="1311140" y="743652"/>
                    <a:pt x="1311264" y="743652"/>
                    <a:pt x="1313213" y="743652"/>
                  </a:cubicBezTo>
                  <a:lnTo>
                    <a:pt x="1327791" y="743652"/>
                  </a:lnTo>
                  <a:cubicBezTo>
                    <a:pt x="1327791" y="743634"/>
                    <a:pt x="1327791" y="742905"/>
                    <a:pt x="1327791" y="713387"/>
                  </a:cubicBezTo>
                  <a:cubicBezTo>
                    <a:pt x="1327813" y="713387"/>
                    <a:pt x="1328769" y="713387"/>
                    <a:pt x="1373609" y="713387"/>
                  </a:cubicBezTo>
                  <a:cubicBezTo>
                    <a:pt x="1373609" y="713379"/>
                    <a:pt x="1373609" y="713282"/>
                    <a:pt x="1373609" y="712036"/>
                  </a:cubicBezTo>
                  <a:lnTo>
                    <a:pt x="1373609" y="702578"/>
                  </a:lnTo>
                  <a:cubicBezTo>
                    <a:pt x="1373616" y="702578"/>
                    <a:pt x="1373692" y="702578"/>
                    <a:pt x="1374651" y="702578"/>
                  </a:cubicBezTo>
                  <a:lnTo>
                    <a:pt x="1381940" y="702578"/>
                  </a:lnTo>
                  <a:cubicBezTo>
                    <a:pt x="1381940" y="702571"/>
                    <a:pt x="1381940" y="702458"/>
                    <a:pt x="1381940" y="700687"/>
                  </a:cubicBezTo>
                  <a:lnTo>
                    <a:pt x="1381940" y="687446"/>
                  </a:lnTo>
                  <a:cubicBezTo>
                    <a:pt x="1381950" y="687446"/>
                    <a:pt x="1382024" y="687446"/>
                    <a:pt x="1382721" y="687446"/>
                  </a:cubicBezTo>
                  <a:lnTo>
                    <a:pt x="1388188" y="687446"/>
                  </a:lnTo>
                  <a:cubicBezTo>
                    <a:pt x="1388188" y="687439"/>
                    <a:pt x="1388188" y="687354"/>
                    <a:pt x="1388188" y="686365"/>
                  </a:cubicBezTo>
                  <a:lnTo>
                    <a:pt x="1388188" y="678798"/>
                  </a:lnTo>
                  <a:cubicBezTo>
                    <a:pt x="1388196" y="678798"/>
                    <a:pt x="1388323" y="678798"/>
                    <a:pt x="1390271" y="678798"/>
                  </a:cubicBezTo>
                  <a:lnTo>
                    <a:pt x="1404849" y="678798"/>
                  </a:lnTo>
                  <a:cubicBezTo>
                    <a:pt x="1404849" y="678805"/>
                    <a:pt x="1404849" y="678882"/>
                    <a:pt x="1404849" y="679879"/>
                  </a:cubicBezTo>
                  <a:lnTo>
                    <a:pt x="1404849" y="687446"/>
                  </a:lnTo>
                  <a:cubicBezTo>
                    <a:pt x="1404861" y="687446"/>
                    <a:pt x="1405376" y="687446"/>
                    <a:pt x="1427758" y="687446"/>
                  </a:cubicBezTo>
                  <a:cubicBezTo>
                    <a:pt x="1427758" y="687438"/>
                    <a:pt x="1427758" y="687324"/>
                    <a:pt x="1427758" y="685554"/>
                  </a:cubicBezTo>
                  <a:lnTo>
                    <a:pt x="1427758" y="672313"/>
                  </a:lnTo>
                  <a:cubicBezTo>
                    <a:pt x="1427764" y="672313"/>
                    <a:pt x="1427864" y="672313"/>
                    <a:pt x="1429581" y="672313"/>
                  </a:cubicBezTo>
                  <a:lnTo>
                    <a:pt x="1442337" y="672313"/>
                  </a:lnTo>
                  <a:cubicBezTo>
                    <a:pt x="1442337" y="672325"/>
                    <a:pt x="1442337" y="672839"/>
                    <a:pt x="1442337" y="696093"/>
                  </a:cubicBezTo>
                  <a:cubicBezTo>
                    <a:pt x="1442344" y="696093"/>
                    <a:pt x="1442426" y="696093"/>
                    <a:pt x="1443379" y="696093"/>
                  </a:cubicBezTo>
                  <a:lnTo>
                    <a:pt x="1450668" y="696093"/>
                  </a:lnTo>
                  <a:cubicBezTo>
                    <a:pt x="1450668" y="696087"/>
                    <a:pt x="1450668" y="696006"/>
                    <a:pt x="1450668" y="695012"/>
                  </a:cubicBezTo>
                  <a:lnTo>
                    <a:pt x="1450668" y="687446"/>
                  </a:lnTo>
                  <a:cubicBezTo>
                    <a:pt x="1450677" y="687446"/>
                    <a:pt x="1450798" y="687446"/>
                    <a:pt x="1452489" y="687446"/>
                  </a:cubicBezTo>
                  <a:lnTo>
                    <a:pt x="1465246" y="687446"/>
                  </a:lnTo>
                  <a:cubicBezTo>
                    <a:pt x="1465246" y="687459"/>
                    <a:pt x="1465246" y="688018"/>
                    <a:pt x="1465246" y="713387"/>
                  </a:cubicBezTo>
                  <a:cubicBezTo>
                    <a:pt x="1465254" y="713387"/>
                    <a:pt x="1465376" y="713387"/>
                    <a:pt x="1467329" y="713387"/>
                  </a:cubicBezTo>
                  <a:lnTo>
                    <a:pt x="1481907" y="713387"/>
                  </a:lnTo>
                  <a:cubicBezTo>
                    <a:pt x="1481907" y="713398"/>
                    <a:pt x="1481907" y="713513"/>
                    <a:pt x="1481907" y="715008"/>
                  </a:cubicBezTo>
                  <a:lnTo>
                    <a:pt x="1481907" y="726358"/>
                  </a:lnTo>
                  <a:cubicBezTo>
                    <a:pt x="1481915" y="726358"/>
                    <a:pt x="1481988" y="726358"/>
                    <a:pt x="1482688" y="726358"/>
                  </a:cubicBezTo>
                  <a:lnTo>
                    <a:pt x="1488156" y="726358"/>
                  </a:lnTo>
                  <a:cubicBezTo>
                    <a:pt x="1488156" y="726350"/>
                    <a:pt x="1488156" y="726274"/>
                    <a:pt x="1488156" y="725547"/>
                  </a:cubicBezTo>
                  <a:lnTo>
                    <a:pt x="1488156" y="719872"/>
                  </a:lnTo>
                  <a:cubicBezTo>
                    <a:pt x="1488173" y="719872"/>
                    <a:pt x="1488912" y="719872"/>
                    <a:pt x="1519395" y="719872"/>
                  </a:cubicBezTo>
                  <a:cubicBezTo>
                    <a:pt x="1519395" y="719886"/>
                    <a:pt x="1519395" y="720449"/>
                    <a:pt x="1519395" y="743652"/>
                  </a:cubicBezTo>
                  <a:cubicBezTo>
                    <a:pt x="1519402" y="743652"/>
                    <a:pt x="1519483" y="743652"/>
                    <a:pt x="1520436" y="743652"/>
                  </a:cubicBezTo>
                  <a:lnTo>
                    <a:pt x="1527726" y="743652"/>
                  </a:lnTo>
                  <a:cubicBezTo>
                    <a:pt x="1527726" y="743659"/>
                    <a:pt x="1527726" y="743732"/>
                    <a:pt x="1527726" y="744733"/>
                  </a:cubicBezTo>
                  <a:lnTo>
                    <a:pt x="1527726" y="752299"/>
                  </a:lnTo>
                  <a:cubicBezTo>
                    <a:pt x="1527735" y="752299"/>
                    <a:pt x="1527810" y="752299"/>
                    <a:pt x="1528507" y="752299"/>
                  </a:cubicBezTo>
                  <a:lnTo>
                    <a:pt x="1533974" y="752299"/>
                  </a:lnTo>
                  <a:cubicBezTo>
                    <a:pt x="1533974" y="752292"/>
                    <a:pt x="1533974" y="752172"/>
                    <a:pt x="1533974" y="750137"/>
                  </a:cubicBezTo>
                  <a:lnTo>
                    <a:pt x="1533974" y="735005"/>
                  </a:lnTo>
                  <a:cubicBezTo>
                    <a:pt x="1533981" y="735005"/>
                    <a:pt x="1534061" y="735005"/>
                    <a:pt x="1535015" y="735005"/>
                  </a:cubicBezTo>
                  <a:lnTo>
                    <a:pt x="1542304" y="735005"/>
                  </a:lnTo>
                  <a:cubicBezTo>
                    <a:pt x="1542304" y="735013"/>
                    <a:pt x="1542304" y="735096"/>
                    <a:pt x="1542304" y="736086"/>
                  </a:cubicBezTo>
                  <a:lnTo>
                    <a:pt x="1542304" y="743652"/>
                  </a:lnTo>
                  <a:lnTo>
                    <a:pt x="1547771" y="741659"/>
                  </a:lnTo>
                  <a:cubicBezTo>
                    <a:pt x="1548552" y="741287"/>
                    <a:pt x="1548552" y="741085"/>
                    <a:pt x="1548552" y="740679"/>
                  </a:cubicBezTo>
                  <a:lnTo>
                    <a:pt x="1548552" y="735005"/>
                  </a:lnTo>
                  <a:cubicBezTo>
                    <a:pt x="1548570" y="735005"/>
                    <a:pt x="1549393" y="735005"/>
                    <a:pt x="1588123" y="735005"/>
                  </a:cubicBezTo>
                  <a:cubicBezTo>
                    <a:pt x="1588123" y="735019"/>
                    <a:pt x="1588123" y="735566"/>
                    <a:pt x="1588123" y="758784"/>
                  </a:cubicBezTo>
                  <a:cubicBezTo>
                    <a:pt x="1588131" y="758784"/>
                    <a:pt x="1588252" y="758784"/>
                    <a:pt x="1590205" y="758784"/>
                  </a:cubicBezTo>
                  <a:lnTo>
                    <a:pt x="1604783" y="758784"/>
                  </a:lnTo>
                  <a:cubicBezTo>
                    <a:pt x="1604783" y="758792"/>
                    <a:pt x="1604783" y="758874"/>
                    <a:pt x="1604783" y="759865"/>
                  </a:cubicBezTo>
                  <a:lnTo>
                    <a:pt x="1604783" y="767431"/>
                  </a:lnTo>
                  <a:cubicBezTo>
                    <a:pt x="1604793" y="767431"/>
                    <a:pt x="1604919" y="767431"/>
                    <a:pt x="1606606" y="767431"/>
                  </a:cubicBezTo>
                  <a:lnTo>
                    <a:pt x="1609462" y="767431"/>
                  </a:lnTo>
                  <a:lnTo>
                    <a:pt x="1609462" y="1121663"/>
                  </a:lnTo>
                  <a:lnTo>
                    <a:pt x="0" y="1121663"/>
                  </a:lnTo>
                  <a:lnTo>
                    <a:pt x="43213" y="1048827"/>
                  </a:lnTo>
                  <a:cubicBezTo>
                    <a:pt x="56785" y="1047723"/>
                    <a:pt x="70386" y="1046621"/>
                    <a:pt x="84500" y="1045519"/>
                  </a:cubicBezTo>
                  <a:cubicBezTo>
                    <a:pt x="84500" y="1033896"/>
                    <a:pt x="84500" y="1024598"/>
                    <a:pt x="84500" y="1012974"/>
                  </a:cubicBezTo>
                  <a:cubicBezTo>
                    <a:pt x="100534" y="1012974"/>
                    <a:pt x="116567" y="1012974"/>
                    <a:pt x="130311" y="1012974"/>
                  </a:cubicBezTo>
                  <a:cubicBezTo>
                    <a:pt x="130311" y="1006000"/>
                    <a:pt x="130311" y="1001351"/>
                    <a:pt x="130311" y="994377"/>
                  </a:cubicBezTo>
                  <a:cubicBezTo>
                    <a:pt x="162379" y="994377"/>
                    <a:pt x="194447" y="994377"/>
                    <a:pt x="226515" y="994377"/>
                  </a:cubicBezTo>
                  <a:cubicBezTo>
                    <a:pt x="226515" y="999026"/>
                    <a:pt x="226515" y="1001351"/>
                    <a:pt x="226515" y="1006000"/>
                  </a:cubicBezTo>
                  <a:cubicBezTo>
                    <a:pt x="247130" y="1006000"/>
                    <a:pt x="267744" y="1006000"/>
                    <a:pt x="288359" y="1006000"/>
                  </a:cubicBezTo>
                  <a:cubicBezTo>
                    <a:pt x="288359" y="1008325"/>
                    <a:pt x="288359" y="1010650"/>
                    <a:pt x="288359" y="1012974"/>
                  </a:cubicBezTo>
                  <a:cubicBezTo>
                    <a:pt x="292940" y="1012974"/>
                    <a:pt x="299812" y="1012974"/>
                    <a:pt x="306683" y="1012974"/>
                  </a:cubicBezTo>
                  <a:cubicBezTo>
                    <a:pt x="306683" y="1015299"/>
                    <a:pt x="306683" y="1017624"/>
                    <a:pt x="306683" y="1019948"/>
                  </a:cubicBezTo>
                  <a:cubicBezTo>
                    <a:pt x="311265" y="1019948"/>
                    <a:pt x="318136" y="1019948"/>
                    <a:pt x="322717" y="1019948"/>
                  </a:cubicBezTo>
                  <a:cubicBezTo>
                    <a:pt x="322717" y="985079"/>
                    <a:pt x="322717" y="950209"/>
                    <a:pt x="322717" y="915339"/>
                  </a:cubicBezTo>
                  <a:cubicBezTo>
                    <a:pt x="338751" y="910690"/>
                    <a:pt x="354786" y="906041"/>
                    <a:pt x="370819" y="901391"/>
                  </a:cubicBezTo>
                  <a:cubicBezTo>
                    <a:pt x="400597" y="901391"/>
                    <a:pt x="430373" y="901391"/>
                    <a:pt x="460150" y="901391"/>
                  </a:cubicBezTo>
                  <a:cubicBezTo>
                    <a:pt x="460150" y="845600"/>
                    <a:pt x="460150" y="789808"/>
                    <a:pt x="460150" y="734017"/>
                  </a:cubicBezTo>
                  <a:cubicBezTo>
                    <a:pt x="467022" y="729367"/>
                    <a:pt x="476184" y="727043"/>
                    <a:pt x="485346" y="722393"/>
                  </a:cubicBezTo>
                  <a:cubicBezTo>
                    <a:pt x="521995" y="717744"/>
                    <a:pt x="558644" y="710770"/>
                    <a:pt x="595293" y="703796"/>
                  </a:cubicBezTo>
                  <a:cubicBezTo>
                    <a:pt x="609037" y="708445"/>
                    <a:pt x="620489" y="713095"/>
                    <a:pt x="634232" y="715419"/>
                  </a:cubicBezTo>
                  <a:cubicBezTo>
                    <a:pt x="636523" y="717744"/>
                    <a:pt x="638814" y="720069"/>
                    <a:pt x="641104" y="722393"/>
                  </a:cubicBezTo>
                  <a:cubicBezTo>
                    <a:pt x="641104" y="827002"/>
                    <a:pt x="641104" y="931612"/>
                    <a:pt x="641104" y="1033896"/>
                  </a:cubicBezTo>
                  <a:cubicBezTo>
                    <a:pt x="645685" y="1033896"/>
                    <a:pt x="650266" y="1033896"/>
                    <a:pt x="657138" y="1033896"/>
                  </a:cubicBezTo>
                  <a:cubicBezTo>
                    <a:pt x="657138" y="992053"/>
                    <a:pt x="657138" y="950209"/>
                    <a:pt x="657138" y="908365"/>
                  </a:cubicBezTo>
                  <a:cubicBezTo>
                    <a:pt x="661719" y="908365"/>
                    <a:pt x="666300" y="908365"/>
                    <a:pt x="670881" y="908365"/>
                  </a:cubicBezTo>
                  <a:cubicBezTo>
                    <a:pt x="670881" y="903716"/>
                    <a:pt x="670881" y="901391"/>
                    <a:pt x="670881" y="896742"/>
                  </a:cubicBezTo>
                  <a:cubicBezTo>
                    <a:pt x="675462" y="894417"/>
                    <a:pt x="680043" y="892093"/>
                    <a:pt x="684624" y="889768"/>
                  </a:cubicBezTo>
                  <a:lnTo>
                    <a:pt x="696077" y="889768"/>
                  </a:lnTo>
                  <a:cubicBezTo>
                    <a:pt x="696077" y="885119"/>
                    <a:pt x="696077" y="882794"/>
                    <a:pt x="696077" y="878145"/>
                  </a:cubicBezTo>
                  <a:cubicBezTo>
                    <a:pt x="698368" y="875820"/>
                    <a:pt x="702949" y="873495"/>
                    <a:pt x="705239" y="871171"/>
                  </a:cubicBezTo>
                  <a:cubicBezTo>
                    <a:pt x="712111" y="871171"/>
                    <a:pt x="721274" y="871171"/>
                    <a:pt x="728146" y="871171"/>
                  </a:cubicBezTo>
                  <a:cubicBezTo>
                    <a:pt x="728146" y="882794"/>
                    <a:pt x="728146" y="896742"/>
                    <a:pt x="728146" y="908365"/>
                  </a:cubicBezTo>
                  <a:cubicBezTo>
                    <a:pt x="744180" y="908365"/>
                    <a:pt x="760213" y="908365"/>
                    <a:pt x="776247" y="908365"/>
                  </a:cubicBezTo>
                  <a:cubicBezTo>
                    <a:pt x="776247" y="952534"/>
                    <a:pt x="776247" y="994377"/>
                    <a:pt x="776247" y="1038546"/>
                  </a:cubicBezTo>
                  <a:cubicBezTo>
                    <a:pt x="783118" y="1038546"/>
                    <a:pt x="789990" y="1038546"/>
                    <a:pt x="794571" y="1038546"/>
                  </a:cubicBezTo>
                  <a:cubicBezTo>
                    <a:pt x="801443" y="1036221"/>
                    <a:pt x="806024" y="1033896"/>
                    <a:pt x="812895" y="1031572"/>
                  </a:cubicBezTo>
                  <a:cubicBezTo>
                    <a:pt x="812895" y="1026922"/>
                    <a:pt x="812895" y="1024598"/>
                    <a:pt x="812895" y="1022273"/>
                  </a:cubicBezTo>
                  <a:cubicBezTo>
                    <a:pt x="810605" y="1022273"/>
                    <a:pt x="808315" y="1019948"/>
                    <a:pt x="806024" y="1019948"/>
                  </a:cubicBezTo>
                  <a:cubicBezTo>
                    <a:pt x="806024" y="1017624"/>
                    <a:pt x="806024" y="1015299"/>
                    <a:pt x="806024" y="1012974"/>
                  </a:cubicBezTo>
                  <a:cubicBezTo>
                    <a:pt x="808315" y="1010650"/>
                    <a:pt x="810605" y="1010650"/>
                    <a:pt x="812895" y="1008325"/>
                  </a:cubicBezTo>
                  <a:cubicBezTo>
                    <a:pt x="812895" y="992053"/>
                    <a:pt x="812895" y="973455"/>
                    <a:pt x="812895" y="957183"/>
                  </a:cubicBezTo>
                  <a:cubicBezTo>
                    <a:pt x="810605" y="957183"/>
                    <a:pt x="808315" y="954858"/>
                    <a:pt x="806024" y="954858"/>
                  </a:cubicBezTo>
                  <a:cubicBezTo>
                    <a:pt x="806024" y="952534"/>
                    <a:pt x="806024" y="950209"/>
                    <a:pt x="806024" y="947884"/>
                  </a:cubicBezTo>
                  <a:cubicBezTo>
                    <a:pt x="808315" y="945560"/>
                    <a:pt x="810605" y="945560"/>
                    <a:pt x="812895" y="943235"/>
                  </a:cubicBezTo>
                  <a:lnTo>
                    <a:pt x="817477" y="938586"/>
                  </a:lnTo>
                  <a:lnTo>
                    <a:pt x="817477" y="929287"/>
                  </a:lnTo>
                  <a:cubicBezTo>
                    <a:pt x="815186" y="929287"/>
                    <a:pt x="815186" y="929287"/>
                    <a:pt x="812895" y="929287"/>
                  </a:cubicBezTo>
                  <a:cubicBezTo>
                    <a:pt x="812895" y="926962"/>
                    <a:pt x="812895" y="924638"/>
                    <a:pt x="812895" y="922313"/>
                  </a:cubicBezTo>
                  <a:cubicBezTo>
                    <a:pt x="815186" y="922313"/>
                    <a:pt x="817477" y="919988"/>
                    <a:pt x="819767" y="917664"/>
                  </a:cubicBezTo>
                  <a:cubicBezTo>
                    <a:pt x="822057" y="889768"/>
                    <a:pt x="828929" y="866522"/>
                    <a:pt x="856416" y="852574"/>
                  </a:cubicBezTo>
                  <a:cubicBezTo>
                    <a:pt x="854125" y="852574"/>
                    <a:pt x="854125" y="850249"/>
                    <a:pt x="851835" y="850249"/>
                  </a:cubicBezTo>
                  <a:cubicBezTo>
                    <a:pt x="851835" y="847924"/>
                    <a:pt x="851835" y="845600"/>
                    <a:pt x="851835" y="843275"/>
                  </a:cubicBezTo>
                  <a:cubicBezTo>
                    <a:pt x="854125" y="843275"/>
                    <a:pt x="856416" y="840950"/>
                    <a:pt x="858706" y="840950"/>
                  </a:cubicBezTo>
                  <a:cubicBezTo>
                    <a:pt x="858706" y="836301"/>
                    <a:pt x="858706" y="833976"/>
                    <a:pt x="858706" y="831652"/>
                  </a:cubicBezTo>
                  <a:cubicBezTo>
                    <a:pt x="860997" y="831652"/>
                    <a:pt x="860997" y="831652"/>
                    <a:pt x="863288" y="831652"/>
                  </a:cubicBezTo>
                  <a:cubicBezTo>
                    <a:pt x="863288" y="824678"/>
                    <a:pt x="863288" y="817704"/>
                    <a:pt x="863288" y="810730"/>
                  </a:cubicBezTo>
                  <a:cubicBezTo>
                    <a:pt x="860997" y="810730"/>
                    <a:pt x="860997" y="810730"/>
                    <a:pt x="858706" y="810730"/>
                  </a:cubicBezTo>
                  <a:cubicBezTo>
                    <a:pt x="858706" y="808405"/>
                    <a:pt x="858706" y="808405"/>
                    <a:pt x="858706" y="806081"/>
                  </a:cubicBezTo>
                  <a:lnTo>
                    <a:pt x="863288" y="803756"/>
                  </a:lnTo>
                  <a:cubicBezTo>
                    <a:pt x="867868" y="799107"/>
                    <a:pt x="870159" y="794457"/>
                    <a:pt x="874740" y="787483"/>
                  </a:cubicBezTo>
                  <a:cubicBezTo>
                    <a:pt x="877030" y="782834"/>
                    <a:pt x="877030" y="780510"/>
                    <a:pt x="877030" y="778185"/>
                  </a:cubicBezTo>
                  <a:cubicBezTo>
                    <a:pt x="872450" y="771211"/>
                    <a:pt x="872450" y="759588"/>
                    <a:pt x="877030" y="752614"/>
                  </a:cubicBezTo>
                  <a:cubicBezTo>
                    <a:pt x="877032" y="752611"/>
                    <a:pt x="877047" y="752565"/>
                    <a:pt x="877317" y="751742"/>
                  </a:cubicBezTo>
                  <a:lnTo>
                    <a:pt x="879321" y="745640"/>
                  </a:lnTo>
                  <a:cubicBezTo>
                    <a:pt x="879322" y="745643"/>
                    <a:pt x="879338" y="745689"/>
                    <a:pt x="879607" y="746512"/>
                  </a:cubicBezTo>
                  <a:lnTo>
                    <a:pt x="881612" y="752614"/>
                  </a:lnTo>
                  <a:cubicBezTo>
                    <a:pt x="886192" y="759588"/>
                    <a:pt x="888483" y="771211"/>
                    <a:pt x="883902" y="778185"/>
                  </a:cubicBezTo>
                  <a:cubicBezTo>
                    <a:pt x="883902" y="780510"/>
                    <a:pt x="883902" y="782834"/>
                    <a:pt x="883902" y="785159"/>
                  </a:cubicBezTo>
                  <a:cubicBezTo>
                    <a:pt x="888483" y="792133"/>
                    <a:pt x="893064" y="799107"/>
                    <a:pt x="895356" y="803756"/>
                  </a:cubicBezTo>
                  <a:cubicBezTo>
                    <a:pt x="897647" y="803756"/>
                    <a:pt x="897647" y="806081"/>
                    <a:pt x="899937" y="806081"/>
                  </a:cubicBezTo>
                  <a:cubicBezTo>
                    <a:pt x="899937" y="808405"/>
                    <a:pt x="899937" y="808405"/>
                    <a:pt x="899937" y="810730"/>
                  </a:cubicBezTo>
                  <a:cubicBezTo>
                    <a:pt x="897647" y="817704"/>
                    <a:pt x="897647" y="824678"/>
                    <a:pt x="897647" y="831652"/>
                  </a:cubicBezTo>
                  <a:cubicBezTo>
                    <a:pt x="902227" y="833976"/>
                    <a:pt x="902227" y="836301"/>
                    <a:pt x="902227" y="840950"/>
                  </a:cubicBezTo>
                  <a:lnTo>
                    <a:pt x="906809" y="843275"/>
                  </a:lnTo>
                  <a:cubicBezTo>
                    <a:pt x="906809" y="845600"/>
                    <a:pt x="906809" y="847924"/>
                    <a:pt x="906809" y="850249"/>
                  </a:cubicBezTo>
                  <a:cubicBezTo>
                    <a:pt x="904518" y="852574"/>
                    <a:pt x="904518" y="852574"/>
                    <a:pt x="902227" y="852574"/>
                  </a:cubicBezTo>
                  <a:cubicBezTo>
                    <a:pt x="915970" y="859548"/>
                    <a:pt x="923988" y="868847"/>
                    <a:pt x="929142" y="879889"/>
                  </a:cubicBezTo>
                  <a:lnTo>
                    <a:pt x="938277" y="915339"/>
                  </a:lnTo>
                  <a:lnTo>
                    <a:pt x="970944" y="915339"/>
                  </a:lnTo>
                  <a:lnTo>
                    <a:pt x="970944" y="886329"/>
                  </a:lnTo>
                  <a:lnTo>
                    <a:pt x="965411" y="886329"/>
                  </a:lnTo>
                  <a:cubicBezTo>
                    <a:pt x="965411" y="886306"/>
                    <a:pt x="965411" y="884414"/>
                    <a:pt x="965411" y="724196"/>
                  </a:cubicBezTo>
                  <a:cubicBezTo>
                    <a:pt x="965423" y="724196"/>
                    <a:pt x="965907" y="724196"/>
                    <a:pt x="986238" y="724196"/>
                  </a:cubicBezTo>
                  <a:cubicBezTo>
                    <a:pt x="986242" y="724190"/>
                    <a:pt x="986280" y="724108"/>
                    <a:pt x="986759" y="723115"/>
                  </a:cubicBezTo>
                  <a:lnTo>
                    <a:pt x="990403" y="715549"/>
                  </a:lnTo>
                  <a:cubicBezTo>
                    <a:pt x="990412" y="715550"/>
                    <a:pt x="990528" y="715568"/>
                    <a:pt x="992226" y="715819"/>
                  </a:cubicBezTo>
                  <a:lnTo>
                    <a:pt x="1004982" y="717710"/>
                  </a:lnTo>
                  <a:cubicBezTo>
                    <a:pt x="1004985" y="717720"/>
                    <a:pt x="1005024" y="717821"/>
                    <a:pt x="1005502" y="719062"/>
                  </a:cubicBezTo>
                  <a:lnTo>
                    <a:pt x="1009146" y="728519"/>
                  </a:lnTo>
                  <a:cubicBezTo>
                    <a:pt x="1009161" y="728520"/>
                    <a:pt x="1009773" y="728570"/>
                    <a:pt x="1036221" y="730681"/>
                  </a:cubicBezTo>
                  <a:cubicBezTo>
                    <a:pt x="1036221" y="730661"/>
                    <a:pt x="1036221" y="729131"/>
                    <a:pt x="1036221" y="607460"/>
                  </a:cubicBezTo>
                  <a:cubicBezTo>
                    <a:pt x="1036230" y="607460"/>
                    <a:pt x="1036353" y="607460"/>
                    <a:pt x="1038304" y="607460"/>
                  </a:cubicBezTo>
                  <a:lnTo>
                    <a:pt x="1052883" y="607460"/>
                  </a:lnTo>
                  <a:cubicBezTo>
                    <a:pt x="1052883" y="607438"/>
                    <a:pt x="1052883" y="605724"/>
                    <a:pt x="1052883" y="471268"/>
                  </a:cubicBezTo>
                  <a:cubicBezTo>
                    <a:pt x="1052891" y="471268"/>
                    <a:pt x="1053002" y="471268"/>
                    <a:pt x="1054704" y="471268"/>
                  </a:cubicBezTo>
                  <a:lnTo>
                    <a:pt x="1067461" y="471268"/>
                  </a:lnTo>
                  <a:cubicBezTo>
                    <a:pt x="1067461" y="471251"/>
                    <a:pt x="1067461" y="469845"/>
                    <a:pt x="1067461" y="356694"/>
                  </a:cubicBezTo>
                  <a:cubicBezTo>
                    <a:pt x="1071626" y="354532"/>
                    <a:pt x="1071626" y="354532"/>
                    <a:pt x="1071626" y="328590"/>
                  </a:cubicBezTo>
                  <a:cubicBezTo>
                    <a:pt x="1071633" y="328590"/>
                    <a:pt x="1071756" y="328590"/>
                    <a:pt x="1073709" y="328590"/>
                  </a:cubicBezTo>
                  <a:lnTo>
                    <a:pt x="1088288" y="328590"/>
                  </a:lnTo>
                  <a:cubicBezTo>
                    <a:pt x="1088299" y="328567"/>
                    <a:pt x="1088922" y="327200"/>
                    <a:pt x="1125775" y="246444"/>
                  </a:cubicBezTo>
                  <a:cubicBezTo>
                    <a:pt x="1125775" y="246430"/>
                    <a:pt x="1125810" y="244478"/>
                    <a:pt x="11299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3" name="Freeform: Shape 12">
              <a:extLst>
                <a:ext uri="{FF2B5EF4-FFF2-40B4-BE49-F238E27FC236}">
                  <a16:creationId xmlns:a16="http://schemas.microsoft.com/office/drawing/2014/main" id="{3214353A-EABD-49DB-9910-E10B582BE8C2}"/>
                </a:ext>
              </a:extLst>
            </p:cNvPr>
            <p:cNvSpPr>
              <a:spLocks/>
            </p:cNvSpPr>
            <p:nvPr userDrawn="1"/>
          </p:nvSpPr>
          <p:spPr bwMode="auto">
            <a:xfrm>
              <a:off x="7716044" y="5840773"/>
              <a:ext cx="4475956" cy="1039515"/>
            </a:xfrm>
            <a:custGeom>
              <a:avLst/>
              <a:gdLst>
                <a:gd name="connsiteX0" fmla="*/ 1569801 w 4475956"/>
                <a:gd name="connsiteY0" fmla="*/ 0 h 1039515"/>
                <a:gd name="connsiteX1" fmla="*/ 1573966 w 4475956"/>
                <a:gd name="connsiteY1" fmla="*/ 17294 h 1039515"/>
                <a:gd name="connsiteX2" fmla="*/ 1576049 w 4475956"/>
                <a:gd name="connsiteY2" fmla="*/ 75662 h 1039515"/>
                <a:gd name="connsiteX3" fmla="*/ 1578131 w 4475956"/>
                <a:gd name="connsiteY3" fmla="*/ 138354 h 1039515"/>
                <a:gd name="connsiteX4" fmla="*/ 1584379 w 4475956"/>
                <a:gd name="connsiteY4" fmla="*/ 144840 h 1039515"/>
                <a:gd name="connsiteX5" fmla="*/ 1582297 w 4475956"/>
                <a:gd name="connsiteY5" fmla="*/ 151324 h 1039515"/>
                <a:gd name="connsiteX6" fmla="*/ 1582297 w 4475956"/>
                <a:gd name="connsiteY6" fmla="*/ 229148 h 1039515"/>
                <a:gd name="connsiteX7" fmla="*/ 1584379 w 4475956"/>
                <a:gd name="connsiteY7" fmla="*/ 233472 h 1039515"/>
                <a:gd name="connsiteX8" fmla="*/ 1584379 w 4475956"/>
                <a:gd name="connsiteY8" fmla="*/ 255090 h 1039515"/>
                <a:gd name="connsiteX9" fmla="*/ 1598957 w 4475956"/>
                <a:gd name="connsiteY9" fmla="*/ 255090 h 1039515"/>
                <a:gd name="connsiteX10" fmla="*/ 1598957 w 4475956"/>
                <a:gd name="connsiteY10" fmla="*/ 272384 h 1039515"/>
                <a:gd name="connsiteX11" fmla="*/ 1607289 w 4475956"/>
                <a:gd name="connsiteY11" fmla="*/ 296163 h 1039515"/>
                <a:gd name="connsiteX12" fmla="*/ 1601041 w 4475956"/>
                <a:gd name="connsiteY12" fmla="*/ 300487 h 1039515"/>
                <a:gd name="connsiteX13" fmla="*/ 1588544 w 4475956"/>
                <a:gd name="connsiteY13" fmla="*/ 322105 h 1039515"/>
                <a:gd name="connsiteX14" fmla="*/ 1596875 w 4475956"/>
                <a:gd name="connsiteY14" fmla="*/ 575033 h 1039515"/>
                <a:gd name="connsiteX15" fmla="*/ 1663520 w 4475956"/>
                <a:gd name="connsiteY15" fmla="*/ 575033 h 1039515"/>
                <a:gd name="connsiteX16" fmla="*/ 1663520 w 4475956"/>
                <a:gd name="connsiteY16" fmla="*/ 650695 h 1039515"/>
                <a:gd name="connsiteX17" fmla="*/ 1671851 w 4475956"/>
                <a:gd name="connsiteY17" fmla="*/ 650695 h 1039515"/>
                <a:gd name="connsiteX18" fmla="*/ 1673933 w 4475956"/>
                <a:gd name="connsiteY18" fmla="*/ 644210 h 1039515"/>
                <a:gd name="connsiteX19" fmla="*/ 1680181 w 4475956"/>
                <a:gd name="connsiteY19" fmla="*/ 644210 h 1039515"/>
                <a:gd name="connsiteX20" fmla="*/ 1682265 w 4475956"/>
                <a:gd name="connsiteY20" fmla="*/ 652857 h 1039515"/>
                <a:gd name="connsiteX21" fmla="*/ 1694761 w 4475956"/>
                <a:gd name="connsiteY21" fmla="*/ 652857 h 1039515"/>
                <a:gd name="connsiteX22" fmla="*/ 1694761 w 4475956"/>
                <a:gd name="connsiteY22" fmla="*/ 646371 h 1039515"/>
                <a:gd name="connsiteX23" fmla="*/ 1717668 w 4475956"/>
                <a:gd name="connsiteY23" fmla="*/ 646371 h 1039515"/>
                <a:gd name="connsiteX24" fmla="*/ 1717668 w 4475956"/>
                <a:gd name="connsiteY24" fmla="*/ 652857 h 1039515"/>
                <a:gd name="connsiteX25" fmla="*/ 1738495 w 4475956"/>
                <a:gd name="connsiteY25" fmla="*/ 652857 h 1039515"/>
                <a:gd name="connsiteX26" fmla="*/ 1738495 w 4475956"/>
                <a:gd name="connsiteY26" fmla="*/ 698254 h 1039515"/>
                <a:gd name="connsiteX27" fmla="*/ 1753074 w 4475956"/>
                <a:gd name="connsiteY27" fmla="*/ 698254 h 1039515"/>
                <a:gd name="connsiteX28" fmla="*/ 1753074 w 4475956"/>
                <a:gd name="connsiteY28" fmla="*/ 685283 h 1039515"/>
                <a:gd name="connsiteX29" fmla="*/ 1769735 w 4475956"/>
                <a:gd name="connsiteY29" fmla="*/ 685283 h 1039515"/>
                <a:gd name="connsiteX30" fmla="*/ 1769735 w 4475956"/>
                <a:gd name="connsiteY30" fmla="*/ 505856 h 1039515"/>
                <a:gd name="connsiteX31" fmla="*/ 1775983 w 4475956"/>
                <a:gd name="connsiteY31" fmla="*/ 499370 h 1039515"/>
                <a:gd name="connsiteX32" fmla="*/ 1850959 w 4475956"/>
                <a:gd name="connsiteY32" fmla="*/ 499370 h 1039515"/>
                <a:gd name="connsiteX33" fmla="*/ 1850959 w 4475956"/>
                <a:gd name="connsiteY33" fmla="*/ 508018 h 1039515"/>
                <a:gd name="connsiteX34" fmla="*/ 1861371 w 4475956"/>
                <a:gd name="connsiteY34" fmla="*/ 508018 h 1039515"/>
                <a:gd name="connsiteX35" fmla="*/ 1861371 w 4475956"/>
                <a:gd name="connsiteY35" fmla="*/ 622592 h 1039515"/>
                <a:gd name="connsiteX36" fmla="*/ 1884280 w 4475956"/>
                <a:gd name="connsiteY36" fmla="*/ 622592 h 1039515"/>
                <a:gd name="connsiteX37" fmla="*/ 1884280 w 4475956"/>
                <a:gd name="connsiteY37" fmla="*/ 555577 h 1039515"/>
                <a:gd name="connsiteX38" fmla="*/ 1911356 w 4475956"/>
                <a:gd name="connsiteY38" fmla="*/ 555577 h 1039515"/>
                <a:gd name="connsiteX39" fmla="*/ 1915519 w 4475956"/>
                <a:gd name="connsiteY39" fmla="*/ 551253 h 1039515"/>
                <a:gd name="connsiteX40" fmla="*/ 1923851 w 4475956"/>
                <a:gd name="connsiteY40" fmla="*/ 551253 h 1039515"/>
                <a:gd name="connsiteX41" fmla="*/ 1928015 w 4475956"/>
                <a:gd name="connsiteY41" fmla="*/ 555577 h 1039515"/>
                <a:gd name="connsiteX42" fmla="*/ 1950925 w 4475956"/>
                <a:gd name="connsiteY42" fmla="*/ 555577 h 1039515"/>
                <a:gd name="connsiteX43" fmla="*/ 1950925 w 4475956"/>
                <a:gd name="connsiteY43" fmla="*/ 438841 h 1039515"/>
                <a:gd name="connsiteX44" fmla="*/ 2009239 w 4475956"/>
                <a:gd name="connsiteY44" fmla="*/ 428032 h 1039515"/>
                <a:gd name="connsiteX45" fmla="*/ 2009239 w 4475956"/>
                <a:gd name="connsiteY45" fmla="*/ 429113 h 1039515"/>
                <a:gd name="connsiteX46" fmla="*/ 2009239 w 4475956"/>
                <a:gd name="connsiteY46" fmla="*/ 436679 h 1039515"/>
                <a:gd name="connsiteX47" fmla="*/ 2036313 w 4475956"/>
                <a:gd name="connsiteY47" fmla="*/ 436679 h 1039515"/>
                <a:gd name="connsiteX48" fmla="*/ 2036313 w 4475956"/>
                <a:gd name="connsiteY48" fmla="*/ 691769 h 1039515"/>
                <a:gd name="connsiteX49" fmla="*/ 2059223 w 4475956"/>
                <a:gd name="connsiteY49" fmla="*/ 691769 h 1039515"/>
                <a:gd name="connsiteX50" fmla="*/ 2059223 w 4475956"/>
                <a:gd name="connsiteY50" fmla="*/ 687445 h 1039515"/>
                <a:gd name="connsiteX51" fmla="*/ 2071719 w 4475956"/>
                <a:gd name="connsiteY51" fmla="*/ 687445 h 1039515"/>
                <a:gd name="connsiteX52" fmla="*/ 2071719 w 4475956"/>
                <a:gd name="connsiteY52" fmla="*/ 691769 h 1039515"/>
                <a:gd name="connsiteX53" fmla="*/ 2096710 w 4475956"/>
                <a:gd name="connsiteY53" fmla="*/ 691769 h 1039515"/>
                <a:gd name="connsiteX54" fmla="*/ 2096710 w 4475956"/>
                <a:gd name="connsiteY54" fmla="*/ 678798 h 1039515"/>
                <a:gd name="connsiteX55" fmla="*/ 2125867 w 4475956"/>
                <a:gd name="connsiteY55" fmla="*/ 678798 h 1039515"/>
                <a:gd name="connsiteX56" fmla="*/ 2138363 w 4475956"/>
                <a:gd name="connsiteY56" fmla="*/ 674474 h 1039515"/>
                <a:gd name="connsiteX57" fmla="*/ 2159190 w 4475956"/>
                <a:gd name="connsiteY57" fmla="*/ 678798 h 1039515"/>
                <a:gd name="connsiteX58" fmla="*/ 2159190 w 4475956"/>
                <a:gd name="connsiteY58" fmla="*/ 661504 h 1039515"/>
                <a:gd name="connsiteX59" fmla="*/ 2167521 w 4475956"/>
                <a:gd name="connsiteY59" fmla="*/ 661504 h 1039515"/>
                <a:gd name="connsiteX60" fmla="*/ 2167521 w 4475956"/>
                <a:gd name="connsiteY60" fmla="*/ 648533 h 1039515"/>
                <a:gd name="connsiteX61" fmla="*/ 2225834 w 4475956"/>
                <a:gd name="connsiteY61" fmla="*/ 648533 h 1039515"/>
                <a:gd name="connsiteX62" fmla="*/ 2225834 w 4475956"/>
                <a:gd name="connsiteY62" fmla="*/ 618268 h 1039515"/>
                <a:gd name="connsiteX63" fmla="*/ 2244577 w 4475956"/>
                <a:gd name="connsiteY63" fmla="*/ 618268 h 1039515"/>
                <a:gd name="connsiteX64" fmla="*/ 2244577 w 4475956"/>
                <a:gd name="connsiteY64" fmla="*/ 611783 h 1039515"/>
                <a:gd name="connsiteX65" fmla="*/ 2257073 w 4475956"/>
                <a:gd name="connsiteY65" fmla="*/ 611783 h 1039515"/>
                <a:gd name="connsiteX66" fmla="*/ 2257073 w 4475956"/>
                <a:gd name="connsiteY66" fmla="*/ 618268 h 1039515"/>
                <a:gd name="connsiteX67" fmla="*/ 2273734 w 4475956"/>
                <a:gd name="connsiteY67" fmla="*/ 618268 h 1039515"/>
                <a:gd name="connsiteX68" fmla="*/ 2273734 w 4475956"/>
                <a:gd name="connsiteY68" fmla="*/ 667989 h 1039515"/>
                <a:gd name="connsiteX69" fmla="*/ 2307057 w 4475956"/>
                <a:gd name="connsiteY69" fmla="*/ 667989 h 1039515"/>
                <a:gd name="connsiteX70" fmla="*/ 2307057 w 4475956"/>
                <a:gd name="connsiteY70" fmla="*/ 642048 h 1039515"/>
                <a:gd name="connsiteX71" fmla="*/ 2346627 w 4475956"/>
                <a:gd name="connsiteY71" fmla="*/ 642048 h 1039515"/>
                <a:gd name="connsiteX72" fmla="*/ 2346627 w 4475956"/>
                <a:gd name="connsiteY72" fmla="*/ 611783 h 1039515"/>
                <a:gd name="connsiteX73" fmla="*/ 2396611 w 4475956"/>
                <a:gd name="connsiteY73" fmla="*/ 611783 h 1039515"/>
                <a:gd name="connsiteX74" fmla="*/ 2396611 w 4475956"/>
                <a:gd name="connsiteY74" fmla="*/ 722939 h 1039515"/>
                <a:gd name="connsiteX75" fmla="*/ 2396611 w 4475956"/>
                <a:gd name="connsiteY75" fmla="*/ 736718 h 1039515"/>
                <a:gd name="connsiteX76" fmla="*/ 2464305 w 4475956"/>
                <a:gd name="connsiteY76" fmla="*/ 736718 h 1039515"/>
                <a:gd name="connsiteX77" fmla="*/ 2464305 w 4475956"/>
                <a:gd name="connsiteY77" fmla="*/ 842490 h 1039515"/>
                <a:gd name="connsiteX78" fmla="*/ 2464305 w 4475956"/>
                <a:gd name="connsiteY78" fmla="*/ 865737 h 1039515"/>
                <a:gd name="connsiteX79" fmla="*/ 2479678 w 4475956"/>
                <a:gd name="connsiteY79" fmla="*/ 865737 h 1039515"/>
                <a:gd name="connsiteX80" fmla="*/ 2479678 w 4475956"/>
                <a:gd name="connsiteY80" fmla="*/ 864575 h 1039515"/>
                <a:gd name="connsiteX81" fmla="*/ 2479678 w 4475956"/>
                <a:gd name="connsiteY81" fmla="*/ 856439 h 1039515"/>
                <a:gd name="connsiteX82" fmla="*/ 2525489 w 4475956"/>
                <a:gd name="connsiteY82" fmla="*/ 856439 h 1039515"/>
                <a:gd name="connsiteX83" fmla="*/ 2525489 w 4475956"/>
                <a:gd name="connsiteY83" fmla="*/ 877360 h 1039515"/>
                <a:gd name="connsiteX84" fmla="*/ 2527778 w 4475956"/>
                <a:gd name="connsiteY84" fmla="*/ 878523 h 1039515"/>
                <a:gd name="connsiteX85" fmla="*/ 2543813 w 4475956"/>
                <a:gd name="connsiteY85" fmla="*/ 886659 h 1039515"/>
                <a:gd name="connsiteX86" fmla="*/ 2543813 w 4475956"/>
                <a:gd name="connsiteY86" fmla="*/ 916879 h 1039515"/>
                <a:gd name="connsiteX87" fmla="*/ 2545245 w 4475956"/>
                <a:gd name="connsiteY87" fmla="*/ 917461 h 1039515"/>
                <a:gd name="connsiteX88" fmla="*/ 2555266 w 4475956"/>
                <a:gd name="connsiteY88" fmla="*/ 921529 h 1039515"/>
                <a:gd name="connsiteX89" fmla="*/ 2555266 w 4475956"/>
                <a:gd name="connsiteY89" fmla="*/ 920367 h 1039515"/>
                <a:gd name="connsiteX90" fmla="*/ 2555266 w 4475956"/>
                <a:gd name="connsiteY90" fmla="*/ 912230 h 1039515"/>
                <a:gd name="connsiteX91" fmla="*/ 2556411 w 4475956"/>
                <a:gd name="connsiteY91" fmla="*/ 912230 h 1039515"/>
                <a:gd name="connsiteX92" fmla="*/ 2564428 w 4475956"/>
                <a:gd name="connsiteY92" fmla="*/ 912230 h 1039515"/>
                <a:gd name="connsiteX93" fmla="*/ 2564428 w 4475956"/>
                <a:gd name="connsiteY93" fmla="*/ 911358 h 1039515"/>
                <a:gd name="connsiteX94" fmla="*/ 2564428 w 4475956"/>
                <a:gd name="connsiteY94" fmla="*/ 905256 h 1039515"/>
                <a:gd name="connsiteX95" fmla="*/ 2563283 w 4475956"/>
                <a:gd name="connsiteY95" fmla="*/ 905256 h 1039515"/>
                <a:gd name="connsiteX96" fmla="*/ 2555266 w 4475956"/>
                <a:gd name="connsiteY96" fmla="*/ 905256 h 1039515"/>
                <a:gd name="connsiteX97" fmla="*/ 2555266 w 4475956"/>
                <a:gd name="connsiteY97" fmla="*/ 904094 h 1039515"/>
                <a:gd name="connsiteX98" fmla="*/ 2555266 w 4475956"/>
                <a:gd name="connsiteY98" fmla="*/ 895958 h 1039515"/>
                <a:gd name="connsiteX99" fmla="*/ 2556411 w 4475956"/>
                <a:gd name="connsiteY99" fmla="*/ 895958 h 1039515"/>
                <a:gd name="connsiteX100" fmla="*/ 2564428 w 4475956"/>
                <a:gd name="connsiteY100" fmla="*/ 895958 h 1039515"/>
                <a:gd name="connsiteX101" fmla="*/ 2564428 w 4475956"/>
                <a:gd name="connsiteY101" fmla="*/ 894795 h 1039515"/>
                <a:gd name="connsiteX102" fmla="*/ 2564428 w 4475956"/>
                <a:gd name="connsiteY102" fmla="*/ 886659 h 1039515"/>
                <a:gd name="connsiteX103" fmla="*/ 2563283 w 4475956"/>
                <a:gd name="connsiteY103" fmla="*/ 886659 h 1039515"/>
                <a:gd name="connsiteX104" fmla="*/ 2555266 w 4475956"/>
                <a:gd name="connsiteY104" fmla="*/ 886659 h 1039515"/>
                <a:gd name="connsiteX105" fmla="*/ 2555266 w 4475956"/>
                <a:gd name="connsiteY105" fmla="*/ 885497 h 1039515"/>
                <a:gd name="connsiteX106" fmla="*/ 2555266 w 4475956"/>
                <a:gd name="connsiteY106" fmla="*/ 877360 h 1039515"/>
                <a:gd name="connsiteX107" fmla="*/ 2556411 w 4475956"/>
                <a:gd name="connsiteY107" fmla="*/ 877360 h 1039515"/>
                <a:gd name="connsiteX108" fmla="*/ 2564428 w 4475956"/>
                <a:gd name="connsiteY108" fmla="*/ 877360 h 1039515"/>
                <a:gd name="connsiteX109" fmla="*/ 2564428 w 4475956"/>
                <a:gd name="connsiteY109" fmla="*/ 876489 h 1039515"/>
                <a:gd name="connsiteX110" fmla="*/ 2564428 w 4475956"/>
                <a:gd name="connsiteY110" fmla="*/ 870387 h 1039515"/>
                <a:gd name="connsiteX111" fmla="*/ 2563283 w 4475956"/>
                <a:gd name="connsiteY111" fmla="*/ 870387 h 1039515"/>
                <a:gd name="connsiteX112" fmla="*/ 2555266 w 4475956"/>
                <a:gd name="connsiteY112" fmla="*/ 870387 h 1039515"/>
                <a:gd name="connsiteX113" fmla="*/ 2555266 w 4475956"/>
                <a:gd name="connsiteY113" fmla="*/ 869224 h 1039515"/>
                <a:gd name="connsiteX114" fmla="*/ 2555266 w 4475956"/>
                <a:gd name="connsiteY114" fmla="*/ 861088 h 1039515"/>
                <a:gd name="connsiteX115" fmla="*/ 2556411 w 4475956"/>
                <a:gd name="connsiteY115" fmla="*/ 861088 h 1039515"/>
                <a:gd name="connsiteX116" fmla="*/ 2564428 w 4475956"/>
                <a:gd name="connsiteY116" fmla="*/ 861088 h 1039515"/>
                <a:gd name="connsiteX117" fmla="*/ 2564428 w 4475956"/>
                <a:gd name="connsiteY117" fmla="*/ 859926 h 1039515"/>
                <a:gd name="connsiteX118" fmla="*/ 2564428 w 4475956"/>
                <a:gd name="connsiteY118" fmla="*/ 851789 h 1039515"/>
                <a:gd name="connsiteX119" fmla="*/ 2563283 w 4475956"/>
                <a:gd name="connsiteY119" fmla="*/ 851789 h 1039515"/>
                <a:gd name="connsiteX120" fmla="*/ 2555266 w 4475956"/>
                <a:gd name="connsiteY120" fmla="*/ 851789 h 1039515"/>
                <a:gd name="connsiteX121" fmla="*/ 2555266 w 4475956"/>
                <a:gd name="connsiteY121" fmla="*/ 850918 h 1039515"/>
                <a:gd name="connsiteX122" fmla="*/ 2555266 w 4475956"/>
                <a:gd name="connsiteY122" fmla="*/ 844815 h 1039515"/>
                <a:gd name="connsiteX123" fmla="*/ 2556411 w 4475956"/>
                <a:gd name="connsiteY123" fmla="*/ 844815 h 1039515"/>
                <a:gd name="connsiteX124" fmla="*/ 2564428 w 4475956"/>
                <a:gd name="connsiteY124" fmla="*/ 844815 h 1039515"/>
                <a:gd name="connsiteX125" fmla="*/ 2564428 w 4475956"/>
                <a:gd name="connsiteY125" fmla="*/ 843653 h 1039515"/>
                <a:gd name="connsiteX126" fmla="*/ 2564428 w 4475956"/>
                <a:gd name="connsiteY126" fmla="*/ 835517 h 1039515"/>
                <a:gd name="connsiteX127" fmla="*/ 2563283 w 4475956"/>
                <a:gd name="connsiteY127" fmla="*/ 835517 h 1039515"/>
                <a:gd name="connsiteX128" fmla="*/ 2555266 w 4475956"/>
                <a:gd name="connsiteY128" fmla="*/ 835517 h 1039515"/>
                <a:gd name="connsiteX129" fmla="*/ 2555266 w 4475956"/>
                <a:gd name="connsiteY129" fmla="*/ 834355 h 1039515"/>
                <a:gd name="connsiteX130" fmla="*/ 2555266 w 4475956"/>
                <a:gd name="connsiteY130" fmla="*/ 826218 h 1039515"/>
                <a:gd name="connsiteX131" fmla="*/ 2556411 w 4475956"/>
                <a:gd name="connsiteY131" fmla="*/ 826218 h 1039515"/>
                <a:gd name="connsiteX132" fmla="*/ 2564428 w 4475956"/>
                <a:gd name="connsiteY132" fmla="*/ 826218 h 1039515"/>
                <a:gd name="connsiteX133" fmla="*/ 2564428 w 4475956"/>
                <a:gd name="connsiteY133" fmla="*/ 825056 h 1039515"/>
                <a:gd name="connsiteX134" fmla="*/ 2564428 w 4475956"/>
                <a:gd name="connsiteY134" fmla="*/ 816920 h 1039515"/>
                <a:gd name="connsiteX135" fmla="*/ 2563283 w 4475956"/>
                <a:gd name="connsiteY135" fmla="*/ 816920 h 1039515"/>
                <a:gd name="connsiteX136" fmla="*/ 2555266 w 4475956"/>
                <a:gd name="connsiteY136" fmla="*/ 816920 h 1039515"/>
                <a:gd name="connsiteX137" fmla="*/ 2555266 w 4475956"/>
                <a:gd name="connsiteY137" fmla="*/ 816048 h 1039515"/>
                <a:gd name="connsiteX138" fmla="*/ 2555266 w 4475956"/>
                <a:gd name="connsiteY138" fmla="*/ 809946 h 1039515"/>
                <a:gd name="connsiteX139" fmla="*/ 2556411 w 4475956"/>
                <a:gd name="connsiteY139" fmla="*/ 809946 h 1039515"/>
                <a:gd name="connsiteX140" fmla="*/ 2564428 w 4475956"/>
                <a:gd name="connsiteY140" fmla="*/ 809946 h 1039515"/>
                <a:gd name="connsiteX141" fmla="*/ 2564428 w 4475956"/>
                <a:gd name="connsiteY141" fmla="*/ 808783 h 1039515"/>
                <a:gd name="connsiteX142" fmla="*/ 2564428 w 4475956"/>
                <a:gd name="connsiteY142" fmla="*/ 800647 h 1039515"/>
                <a:gd name="connsiteX143" fmla="*/ 2563283 w 4475956"/>
                <a:gd name="connsiteY143" fmla="*/ 800647 h 1039515"/>
                <a:gd name="connsiteX144" fmla="*/ 2555266 w 4475956"/>
                <a:gd name="connsiteY144" fmla="*/ 800647 h 1039515"/>
                <a:gd name="connsiteX145" fmla="*/ 2555266 w 4475956"/>
                <a:gd name="connsiteY145" fmla="*/ 799485 h 1039515"/>
                <a:gd name="connsiteX146" fmla="*/ 2555266 w 4475956"/>
                <a:gd name="connsiteY146" fmla="*/ 791348 h 1039515"/>
                <a:gd name="connsiteX147" fmla="*/ 2556411 w 4475956"/>
                <a:gd name="connsiteY147" fmla="*/ 791348 h 1039515"/>
                <a:gd name="connsiteX148" fmla="*/ 2564428 w 4475956"/>
                <a:gd name="connsiteY148" fmla="*/ 791348 h 1039515"/>
                <a:gd name="connsiteX149" fmla="*/ 2564428 w 4475956"/>
                <a:gd name="connsiteY149" fmla="*/ 790477 h 1039515"/>
                <a:gd name="connsiteX150" fmla="*/ 2564428 w 4475956"/>
                <a:gd name="connsiteY150" fmla="*/ 784375 h 1039515"/>
                <a:gd name="connsiteX151" fmla="*/ 2563283 w 4475956"/>
                <a:gd name="connsiteY151" fmla="*/ 784375 h 1039515"/>
                <a:gd name="connsiteX152" fmla="*/ 2555266 w 4475956"/>
                <a:gd name="connsiteY152" fmla="*/ 784375 h 1039515"/>
                <a:gd name="connsiteX153" fmla="*/ 2555266 w 4475956"/>
                <a:gd name="connsiteY153" fmla="*/ 783212 h 1039515"/>
                <a:gd name="connsiteX154" fmla="*/ 2555266 w 4475956"/>
                <a:gd name="connsiteY154" fmla="*/ 775076 h 1039515"/>
                <a:gd name="connsiteX155" fmla="*/ 2556411 w 4475956"/>
                <a:gd name="connsiteY155" fmla="*/ 775076 h 1039515"/>
                <a:gd name="connsiteX156" fmla="*/ 2564428 w 4475956"/>
                <a:gd name="connsiteY156" fmla="*/ 775076 h 1039515"/>
                <a:gd name="connsiteX157" fmla="*/ 2564428 w 4475956"/>
                <a:gd name="connsiteY157" fmla="*/ 773914 h 1039515"/>
                <a:gd name="connsiteX158" fmla="*/ 2564428 w 4475956"/>
                <a:gd name="connsiteY158" fmla="*/ 765777 h 1039515"/>
                <a:gd name="connsiteX159" fmla="*/ 2563283 w 4475956"/>
                <a:gd name="connsiteY159" fmla="*/ 765777 h 1039515"/>
                <a:gd name="connsiteX160" fmla="*/ 2555266 w 4475956"/>
                <a:gd name="connsiteY160" fmla="*/ 765777 h 1039515"/>
                <a:gd name="connsiteX161" fmla="*/ 2555266 w 4475956"/>
                <a:gd name="connsiteY161" fmla="*/ 764615 h 1039515"/>
                <a:gd name="connsiteX162" fmla="*/ 2555266 w 4475956"/>
                <a:gd name="connsiteY162" fmla="*/ 756479 h 1039515"/>
                <a:gd name="connsiteX163" fmla="*/ 2556411 w 4475956"/>
                <a:gd name="connsiteY163" fmla="*/ 756479 h 1039515"/>
                <a:gd name="connsiteX164" fmla="*/ 2564428 w 4475956"/>
                <a:gd name="connsiteY164" fmla="*/ 756479 h 1039515"/>
                <a:gd name="connsiteX165" fmla="*/ 2564428 w 4475956"/>
                <a:gd name="connsiteY165" fmla="*/ 755607 h 1039515"/>
                <a:gd name="connsiteX166" fmla="*/ 2564428 w 4475956"/>
                <a:gd name="connsiteY166" fmla="*/ 749505 h 1039515"/>
                <a:gd name="connsiteX167" fmla="*/ 2563283 w 4475956"/>
                <a:gd name="connsiteY167" fmla="*/ 749505 h 1039515"/>
                <a:gd name="connsiteX168" fmla="*/ 2555266 w 4475956"/>
                <a:gd name="connsiteY168" fmla="*/ 749505 h 1039515"/>
                <a:gd name="connsiteX169" fmla="*/ 2555266 w 4475956"/>
                <a:gd name="connsiteY169" fmla="*/ 748343 h 1039515"/>
                <a:gd name="connsiteX170" fmla="*/ 2555266 w 4475956"/>
                <a:gd name="connsiteY170" fmla="*/ 740206 h 1039515"/>
                <a:gd name="connsiteX171" fmla="*/ 2556411 w 4475956"/>
                <a:gd name="connsiteY171" fmla="*/ 740206 h 1039515"/>
                <a:gd name="connsiteX172" fmla="*/ 2564428 w 4475956"/>
                <a:gd name="connsiteY172" fmla="*/ 740206 h 1039515"/>
                <a:gd name="connsiteX173" fmla="*/ 2564428 w 4475956"/>
                <a:gd name="connsiteY173" fmla="*/ 739044 h 1039515"/>
                <a:gd name="connsiteX174" fmla="*/ 2564428 w 4475956"/>
                <a:gd name="connsiteY174" fmla="*/ 730908 h 1039515"/>
                <a:gd name="connsiteX175" fmla="*/ 2563283 w 4475956"/>
                <a:gd name="connsiteY175" fmla="*/ 730908 h 1039515"/>
                <a:gd name="connsiteX176" fmla="*/ 2555266 w 4475956"/>
                <a:gd name="connsiteY176" fmla="*/ 730908 h 1039515"/>
                <a:gd name="connsiteX177" fmla="*/ 2555266 w 4475956"/>
                <a:gd name="connsiteY177" fmla="*/ 729745 h 1039515"/>
                <a:gd name="connsiteX178" fmla="*/ 2555266 w 4475956"/>
                <a:gd name="connsiteY178" fmla="*/ 721609 h 1039515"/>
                <a:gd name="connsiteX179" fmla="*/ 2556411 w 4475956"/>
                <a:gd name="connsiteY179" fmla="*/ 721609 h 1039515"/>
                <a:gd name="connsiteX180" fmla="*/ 2564428 w 4475956"/>
                <a:gd name="connsiteY180" fmla="*/ 721609 h 1039515"/>
                <a:gd name="connsiteX181" fmla="*/ 2564428 w 4475956"/>
                <a:gd name="connsiteY181" fmla="*/ 720737 h 1039515"/>
                <a:gd name="connsiteX182" fmla="*/ 2564428 w 4475956"/>
                <a:gd name="connsiteY182" fmla="*/ 714635 h 1039515"/>
                <a:gd name="connsiteX183" fmla="*/ 2563283 w 4475956"/>
                <a:gd name="connsiteY183" fmla="*/ 714635 h 1039515"/>
                <a:gd name="connsiteX184" fmla="*/ 2555266 w 4475956"/>
                <a:gd name="connsiteY184" fmla="*/ 714635 h 1039515"/>
                <a:gd name="connsiteX185" fmla="*/ 2555266 w 4475956"/>
                <a:gd name="connsiteY185" fmla="*/ 713473 h 1039515"/>
                <a:gd name="connsiteX186" fmla="*/ 2555266 w 4475956"/>
                <a:gd name="connsiteY186" fmla="*/ 705336 h 1039515"/>
                <a:gd name="connsiteX187" fmla="*/ 2556411 w 4475956"/>
                <a:gd name="connsiteY187" fmla="*/ 705336 h 1039515"/>
                <a:gd name="connsiteX188" fmla="*/ 2564428 w 4475956"/>
                <a:gd name="connsiteY188" fmla="*/ 705336 h 1039515"/>
                <a:gd name="connsiteX189" fmla="*/ 2563283 w 4475956"/>
                <a:gd name="connsiteY189" fmla="*/ 703593 h 1039515"/>
                <a:gd name="connsiteX190" fmla="*/ 2555266 w 4475956"/>
                <a:gd name="connsiteY190" fmla="*/ 691389 h 1039515"/>
                <a:gd name="connsiteX191" fmla="*/ 2555266 w 4475956"/>
                <a:gd name="connsiteY191" fmla="*/ 654194 h 1039515"/>
                <a:gd name="connsiteX192" fmla="*/ 2708733 w 4475956"/>
                <a:gd name="connsiteY192" fmla="*/ 654194 h 1039515"/>
                <a:gd name="connsiteX193" fmla="*/ 2722475 w 4475956"/>
                <a:gd name="connsiteY193" fmla="*/ 675116 h 1039515"/>
                <a:gd name="connsiteX194" fmla="*/ 2722475 w 4475956"/>
                <a:gd name="connsiteY194" fmla="*/ 721609 h 1039515"/>
                <a:gd name="connsiteX195" fmla="*/ 2721330 w 4475956"/>
                <a:gd name="connsiteY195" fmla="*/ 721609 h 1039515"/>
                <a:gd name="connsiteX196" fmla="*/ 2713313 w 4475956"/>
                <a:gd name="connsiteY196" fmla="*/ 721609 h 1039515"/>
                <a:gd name="connsiteX197" fmla="*/ 2713313 w 4475956"/>
                <a:gd name="connsiteY197" fmla="*/ 722771 h 1039515"/>
                <a:gd name="connsiteX198" fmla="*/ 2713313 w 4475956"/>
                <a:gd name="connsiteY198" fmla="*/ 730908 h 1039515"/>
                <a:gd name="connsiteX199" fmla="*/ 2714459 w 4475956"/>
                <a:gd name="connsiteY199" fmla="*/ 730908 h 1039515"/>
                <a:gd name="connsiteX200" fmla="*/ 2722475 w 4475956"/>
                <a:gd name="connsiteY200" fmla="*/ 730908 h 1039515"/>
                <a:gd name="connsiteX201" fmla="*/ 2722475 w 4475956"/>
                <a:gd name="connsiteY201" fmla="*/ 732070 h 1039515"/>
                <a:gd name="connsiteX202" fmla="*/ 2722475 w 4475956"/>
                <a:gd name="connsiteY202" fmla="*/ 740206 h 1039515"/>
                <a:gd name="connsiteX203" fmla="*/ 2721330 w 4475956"/>
                <a:gd name="connsiteY203" fmla="*/ 740206 h 1039515"/>
                <a:gd name="connsiteX204" fmla="*/ 2713313 w 4475956"/>
                <a:gd name="connsiteY204" fmla="*/ 740206 h 1039515"/>
                <a:gd name="connsiteX205" fmla="*/ 2713313 w 4475956"/>
                <a:gd name="connsiteY205" fmla="*/ 741368 h 1039515"/>
                <a:gd name="connsiteX206" fmla="*/ 2713313 w 4475956"/>
                <a:gd name="connsiteY206" fmla="*/ 749505 h 1039515"/>
                <a:gd name="connsiteX207" fmla="*/ 2714459 w 4475956"/>
                <a:gd name="connsiteY207" fmla="*/ 749505 h 1039515"/>
                <a:gd name="connsiteX208" fmla="*/ 2722475 w 4475956"/>
                <a:gd name="connsiteY208" fmla="*/ 749505 h 1039515"/>
                <a:gd name="connsiteX209" fmla="*/ 2722475 w 4475956"/>
                <a:gd name="connsiteY209" fmla="*/ 750377 h 1039515"/>
                <a:gd name="connsiteX210" fmla="*/ 2722475 w 4475956"/>
                <a:gd name="connsiteY210" fmla="*/ 756479 h 1039515"/>
                <a:gd name="connsiteX211" fmla="*/ 2721330 w 4475956"/>
                <a:gd name="connsiteY211" fmla="*/ 756479 h 1039515"/>
                <a:gd name="connsiteX212" fmla="*/ 2713313 w 4475956"/>
                <a:gd name="connsiteY212" fmla="*/ 756479 h 1039515"/>
                <a:gd name="connsiteX213" fmla="*/ 2713313 w 4475956"/>
                <a:gd name="connsiteY213" fmla="*/ 757641 h 1039515"/>
                <a:gd name="connsiteX214" fmla="*/ 2713313 w 4475956"/>
                <a:gd name="connsiteY214" fmla="*/ 765777 h 1039515"/>
                <a:gd name="connsiteX215" fmla="*/ 2714459 w 4475956"/>
                <a:gd name="connsiteY215" fmla="*/ 765777 h 1039515"/>
                <a:gd name="connsiteX216" fmla="*/ 2722475 w 4475956"/>
                <a:gd name="connsiteY216" fmla="*/ 765777 h 1039515"/>
                <a:gd name="connsiteX217" fmla="*/ 2722475 w 4475956"/>
                <a:gd name="connsiteY217" fmla="*/ 766940 h 1039515"/>
                <a:gd name="connsiteX218" fmla="*/ 2722475 w 4475956"/>
                <a:gd name="connsiteY218" fmla="*/ 775076 h 1039515"/>
                <a:gd name="connsiteX219" fmla="*/ 2721330 w 4475956"/>
                <a:gd name="connsiteY219" fmla="*/ 775076 h 1039515"/>
                <a:gd name="connsiteX220" fmla="*/ 2713313 w 4475956"/>
                <a:gd name="connsiteY220" fmla="*/ 775076 h 1039515"/>
                <a:gd name="connsiteX221" fmla="*/ 2713313 w 4475956"/>
                <a:gd name="connsiteY221" fmla="*/ 776238 h 1039515"/>
                <a:gd name="connsiteX222" fmla="*/ 2713313 w 4475956"/>
                <a:gd name="connsiteY222" fmla="*/ 784375 h 1039515"/>
                <a:gd name="connsiteX223" fmla="*/ 2714459 w 4475956"/>
                <a:gd name="connsiteY223" fmla="*/ 784375 h 1039515"/>
                <a:gd name="connsiteX224" fmla="*/ 2722475 w 4475956"/>
                <a:gd name="connsiteY224" fmla="*/ 784375 h 1039515"/>
                <a:gd name="connsiteX225" fmla="*/ 2722475 w 4475956"/>
                <a:gd name="connsiteY225" fmla="*/ 785246 h 1039515"/>
                <a:gd name="connsiteX226" fmla="*/ 2722475 w 4475956"/>
                <a:gd name="connsiteY226" fmla="*/ 791348 h 1039515"/>
                <a:gd name="connsiteX227" fmla="*/ 2721330 w 4475956"/>
                <a:gd name="connsiteY227" fmla="*/ 791348 h 1039515"/>
                <a:gd name="connsiteX228" fmla="*/ 2713313 w 4475956"/>
                <a:gd name="connsiteY228" fmla="*/ 791348 h 1039515"/>
                <a:gd name="connsiteX229" fmla="*/ 2713313 w 4475956"/>
                <a:gd name="connsiteY229" fmla="*/ 792511 h 1039515"/>
                <a:gd name="connsiteX230" fmla="*/ 2713313 w 4475956"/>
                <a:gd name="connsiteY230" fmla="*/ 800647 h 1039515"/>
                <a:gd name="connsiteX231" fmla="*/ 2714459 w 4475956"/>
                <a:gd name="connsiteY231" fmla="*/ 800647 h 1039515"/>
                <a:gd name="connsiteX232" fmla="*/ 2722475 w 4475956"/>
                <a:gd name="connsiteY232" fmla="*/ 800647 h 1039515"/>
                <a:gd name="connsiteX233" fmla="*/ 2722475 w 4475956"/>
                <a:gd name="connsiteY233" fmla="*/ 801809 h 1039515"/>
                <a:gd name="connsiteX234" fmla="*/ 2722475 w 4475956"/>
                <a:gd name="connsiteY234" fmla="*/ 809946 h 1039515"/>
                <a:gd name="connsiteX235" fmla="*/ 2721330 w 4475956"/>
                <a:gd name="connsiteY235" fmla="*/ 809946 h 1039515"/>
                <a:gd name="connsiteX236" fmla="*/ 2713313 w 4475956"/>
                <a:gd name="connsiteY236" fmla="*/ 809946 h 1039515"/>
                <a:gd name="connsiteX237" fmla="*/ 2713313 w 4475956"/>
                <a:gd name="connsiteY237" fmla="*/ 810817 h 1039515"/>
                <a:gd name="connsiteX238" fmla="*/ 2713313 w 4475956"/>
                <a:gd name="connsiteY238" fmla="*/ 816920 h 1039515"/>
                <a:gd name="connsiteX239" fmla="*/ 2714459 w 4475956"/>
                <a:gd name="connsiteY239" fmla="*/ 816920 h 1039515"/>
                <a:gd name="connsiteX240" fmla="*/ 2722475 w 4475956"/>
                <a:gd name="connsiteY240" fmla="*/ 816920 h 1039515"/>
                <a:gd name="connsiteX241" fmla="*/ 2722475 w 4475956"/>
                <a:gd name="connsiteY241" fmla="*/ 818082 h 1039515"/>
                <a:gd name="connsiteX242" fmla="*/ 2722475 w 4475956"/>
                <a:gd name="connsiteY242" fmla="*/ 826218 h 1039515"/>
                <a:gd name="connsiteX243" fmla="*/ 2721330 w 4475956"/>
                <a:gd name="connsiteY243" fmla="*/ 826218 h 1039515"/>
                <a:gd name="connsiteX244" fmla="*/ 2713313 w 4475956"/>
                <a:gd name="connsiteY244" fmla="*/ 826218 h 1039515"/>
                <a:gd name="connsiteX245" fmla="*/ 2713313 w 4475956"/>
                <a:gd name="connsiteY245" fmla="*/ 827380 h 1039515"/>
                <a:gd name="connsiteX246" fmla="*/ 2713313 w 4475956"/>
                <a:gd name="connsiteY246" fmla="*/ 835517 h 1039515"/>
                <a:gd name="connsiteX247" fmla="*/ 2714459 w 4475956"/>
                <a:gd name="connsiteY247" fmla="*/ 835517 h 1039515"/>
                <a:gd name="connsiteX248" fmla="*/ 2722475 w 4475956"/>
                <a:gd name="connsiteY248" fmla="*/ 835517 h 1039515"/>
                <a:gd name="connsiteX249" fmla="*/ 2722475 w 4475956"/>
                <a:gd name="connsiteY249" fmla="*/ 836679 h 1039515"/>
                <a:gd name="connsiteX250" fmla="*/ 2722475 w 4475956"/>
                <a:gd name="connsiteY250" fmla="*/ 844815 h 1039515"/>
                <a:gd name="connsiteX251" fmla="*/ 2721330 w 4475956"/>
                <a:gd name="connsiteY251" fmla="*/ 844815 h 1039515"/>
                <a:gd name="connsiteX252" fmla="*/ 2713313 w 4475956"/>
                <a:gd name="connsiteY252" fmla="*/ 844815 h 1039515"/>
                <a:gd name="connsiteX253" fmla="*/ 2713313 w 4475956"/>
                <a:gd name="connsiteY253" fmla="*/ 845687 h 1039515"/>
                <a:gd name="connsiteX254" fmla="*/ 2713313 w 4475956"/>
                <a:gd name="connsiteY254" fmla="*/ 851789 h 1039515"/>
                <a:gd name="connsiteX255" fmla="*/ 2714459 w 4475956"/>
                <a:gd name="connsiteY255" fmla="*/ 851789 h 1039515"/>
                <a:gd name="connsiteX256" fmla="*/ 2722475 w 4475956"/>
                <a:gd name="connsiteY256" fmla="*/ 851789 h 1039515"/>
                <a:gd name="connsiteX257" fmla="*/ 2722475 w 4475956"/>
                <a:gd name="connsiteY257" fmla="*/ 852952 h 1039515"/>
                <a:gd name="connsiteX258" fmla="*/ 2722475 w 4475956"/>
                <a:gd name="connsiteY258" fmla="*/ 861088 h 1039515"/>
                <a:gd name="connsiteX259" fmla="*/ 2721330 w 4475956"/>
                <a:gd name="connsiteY259" fmla="*/ 861088 h 1039515"/>
                <a:gd name="connsiteX260" fmla="*/ 2713313 w 4475956"/>
                <a:gd name="connsiteY260" fmla="*/ 861088 h 1039515"/>
                <a:gd name="connsiteX261" fmla="*/ 2713313 w 4475956"/>
                <a:gd name="connsiteY261" fmla="*/ 862250 h 1039515"/>
                <a:gd name="connsiteX262" fmla="*/ 2713313 w 4475956"/>
                <a:gd name="connsiteY262" fmla="*/ 870387 h 1039515"/>
                <a:gd name="connsiteX263" fmla="*/ 2714459 w 4475956"/>
                <a:gd name="connsiteY263" fmla="*/ 870387 h 1039515"/>
                <a:gd name="connsiteX264" fmla="*/ 2722475 w 4475956"/>
                <a:gd name="connsiteY264" fmla="*/ 870387 h 1039515"/>
                <a:gd name="connsiteX265" fmla="*/ 2722475 w 4475956"/>
                <a:gd name="connsiteY265" fmla="*/ 871258 h 1039515"/>
                <a:gd name="connsiteX266" fmla="*/ 2722475 w 4475956"/>
                <a:gd name="connsiteY266" fmla="*/ 877360 h 1039515"/>
                <a:gd name="connsiteX267" fmla="*/ 2721330 w 4475956"/>
                <a:gd name="connsiteY267" fmla="*/ 877360 h 1039515"/>
                <a:gd name="connsiteX268" fmla="*/ 2713313 w 4475956"/>
                <a:gd name="connsiteY268" fmla="*/ 877360 h 1039515"/>
                <a:gd name="connsiteX269" fmla="*/ 2713313 w 4475956"/>
                <a:gd name="connsiteY269" fmla="*/ 878523 h 1039515"/>
                <a:gd name="connsiteX270" fmla="*/ 2713313 w 4475956"/>
                <a:gd name="connsiteY270" fmla="*/ 886659 h 1039515"/>
                <a:gd name="connsiteX271" fmla="*/ 2714459 w 4475956"/>
                <a:gd name="connsiteY271" fmla="*/ 886659 h 1039515"/>
                <a:gd name="connsiteX272" fmla="*/ 2722475 w 4475956"/>
                <a:gd name="connsiteY272" fmla="*/ 886659 h 1039515"/>
                <a:gd name="connsiteX273" fmla="*/ 2722475 w 4475956"/>
                <a:gd name="connsiteY273" fmla="*/ 887821 h 1039515"/>
                <a:gd name="connsiteX274" fmla="*/ 2722475 w 4475956"/>
                <a:gd name="connsiteY274" fmla="*/ 895958 h 1039515"/>
                <a:gd name="connsiteX275" fmla="*/ 2721330 w 4475956"/>
                <a:gd name="connsiteY275" fmla="*/ 895958 h 1039515"/>
                <a:gd name="connsiteX276" fmla="*/ 2713313 w 4475956"/>
                <a:gd name="connsiteY276" fmla="*/ 895958 h 1039515"/>
                <a:gd name="connsiteX277" fmla="*/ 2713313 w 4475956"/>
                <a:gd name="connsiteY277" fmla="*/ 897120 h 1039515"/>
                <a:gd name="connsiteX278" fmla="*/ 2713313 w 4475956"/>
                <a:gd name="connsiteY278" fmla="*/ 905256 h 1039515"/>
                <a:gd name="connsiteX279" fmla="*/ 2714459 w 4475956"/>
                <a:gd name="connsiteY279" fmla="*/ 905256 h 1039515"/>
                <a:gd name="connsiteX280" fmla="*/ 2722475 w 4475956"/>
                <a:gd name="connsiteY280" fmla="*/ 905256 h 1039515"/>
                <a:gd name="connsiteX281" fmla="*/ 2722475 w 4475956"/>
                <a:gd name="connsiteY281" fmla="*/ 906128 h 1039515"/>
                <a:gd name="connsiteX282" fmla="*/ 2722475 w 4475956"/>
                <a:gd name="connsiteY282" fmla="*/ 912230 h 1039515"/>
                <a:gd name="connsiteX283" fmla="*/ 2721330 w 4475956"/>
                <a:gd name="connsiteY283" fmla="*/ 912230 h 1039515"/>
                <a:gd name="connsiteX284" fmla="*/ 2713313 w 4475956"/>
                <a:gd name="connsiteY284" fmla="*/ 912230 h 1039515"/>
                <a:gd name="connsiteX285" fmla="*/ 2713313 w 4475956"/>
                <a:gd name="connsiteY285" fmla="*/ 913392 h 1039515"/>
                <a:gd name="connsiteX286" fmla="*/ 2713313 w 4475956"/>
                <a:gd name="connsiteY286" fmla="*/ 921529 h 1039515"/>
                <a:gd name="connsiteX287" fmla="*/ 2738509 w 4475956"/>
                <a:gd name="connsiteY287" fmla="*/ 942451 h 1039515"/>
                <a:gd name="connsiteX288" fmla="*/ 2737365 w 4475956"/>
                <a:gd name="connsiteY288" fmla="*/ 947100 h 1039515"/>
                <a:gd name="connsiteX289" fmla="*/ 2729347 w 4475956"/>
                <a:gd name="connsiteY289" fmla="*/ 947100 h 1039515"/>
                <a:gd name="connsiteX290" fmla="*/ 2729347 w 4475956"/>
                <a:gd name="connsiteY290" fmla="*/ 972671 h 1039515"/>
                <a:gd name="connsiteX291" fmla="*/ 2730493 w 4475956"/>
                <a:gd name="connsiteY291" fmla="*/ 972671 h 1039515"/>
                <a:gd name="connsiteX292" fmla="*/ 2738509 w 4475956"/>
                <a:gd name="connsiteY292" fmla="*/ 972671 h 1039515"/>
                <a:gd name="connsiteX293" fmla="*/ 2738509 w 4475956"/>
                <a:gd name="connsiteY293" fmla="*/ 971218 h 1039515"/>
                <a:gd name="connsiteX294" fmla="*/ 2738509 w 4475956"/>
                <a:gd name="connsiteY294" fmla="*/ 961048 h 1039515"/>
                <a:gd name="connsiteX295" fmla="*/ 2739655 w 4475956"/>
                <a:gd name="connsiteY295" fmla="*/ 960467 h 1039515"/>
                <a:gd name="connsiteX296" fmla="*/ 2747671 w 4475956"/>
                <a:gd name="connsiteY296" fmla="*/ 956399 h 1039515"/>
                <a:gd name="connsiteX297" fmla="*/ 2749675 w 4475956"/>
                <a:gd name="connsiteY297" fmla="*/ 956399 h 1039515"/>
                <a:gd name="connsiteX298" fmla="*/ 2763706 w 4475956"/>
                <a:gd name="connsiteY298" fmla="*/ 956399 h 1039515"/>
                <a:gd name="connsiteX299" fmla="*/ 2763706 w 4475956"/>
                <a:gd name="connsiteY299" fmla="*/ 957561 h 1039515"/>
                <a:gd name="connsiteX300" fmla="*/ 2763706 w 4475956"/>
                <a:gd name="connsiteY300" fmla="*/ 965697 h 1039515"/>
                <a:gd name="connsiteX301" fmla="*/ 2765424 w 4475956"/>
                <a:gd name="connsiteY301" fmla="*/ 965697 h 1039515"/>
                <a:gd name="connsiteX302" fmla="*/ 2777450 w 4475956"/>
                <a:gd name="connsiteY302" fmla="*/ 965697 h 1039515"/>
                <a:gd name="connsiteX303" fmla="*/ 2778594 w 4475956"/>
                <a:gd name="connsiteY303" fmla="*/ 970346 h 1039515"/>
                <a:gd name="connsiteX304" fmla="*/ 2786612 w 4475956"/>
                <a:gd name="connsiteY304" fmla="*/ 970346 h 1039515"/>
                <a:gd name="connsiteX305" fmla="*/ 2811807 w 4475956"/>
                <a:gd name="connsiteY305" fmla="*/ 1002891 h 1039515"/>
                <a:gd name="connsiteX306" fmla="*/ 2811807 w 4475956"/>
                <a:gd name="connsiteY306" fmla="*/ 1037761 h 1039515"/>
                <a:gd name="connsiteX307" fmla="*/ 2812951 w 4475956"/>
                <a:gd name="connsiteY307" fmla="*/ 1037761 h 1039515"/>
                <a:gd name="connsiteX308" fmla="*/ 2820970 w 4475956"/>
                <a:gd name="connsiteY308" fmla="*/ 1037761 h 1039515"/>
                <a:gd name="connsiteX309" fmla="*/ 2820970 w 4475956"/>
                <a:gd name="connsiteY309" fmla="*/ 1035727 h 1039515"/>
                <a:gd name="connsiteX310" fmla="*/ 2820970 w 4475956"/>
                <a:gd name="connsiteY310" fmla="*/ 1021489 h 1039515"/>
                <a:gd name="connsiteX311" fmla="*/ 2821829 w 4475956"/>
                <a:gd name="connsiteY311" fmla="*/ 1021489 h 1039515"/>
                <a:gd name="connsiteX312" fmla="*/ 2827841 w 4475956"/>
                <a:gd name="connsiteY312" fmla="*/ 1021489 h 1039515"/>
                <a:gd name="connsiteX313" fmla="*/ 2827841 w 4475956"/>
                <a:gd name="connsiteY313" fmla="*/ 1022651 h 1039515"/>
                <a:gd name="connsiteX314" fmla="*/ 2827841 w 4475956"/>
                <a:gd name="connsiteY314" fmla="*/ 1030787 h 1039515"/>
                <a:gd name="connsiteX315" fmla="*/ 2837003 w 4475956"/>
                <a:gd name="connsiteY315" fmla="*/ 981970 h 1039515"/>
                <a:gd name="connsiteX316" fmla="*/ 2875943 w 4475956"/>
                <a:gd name="connsiteY316" fmla="*/ 981970 h 1039515"/>
                <a:gd name="connsiteX317" fmla="*/ 2875943 w 4475956"/>
                <a:gd name="connsiteY317" fmla="*/ 907581 h 1039515"/>
                <a:gd name="connsiteX318" fmla="*/ 2912591 w 4475956"/>
                <a:gd name="connsiteY318" fmla="*/ 907581 h 1039515"/>
                <a:gd name="connsiteX319" fmla="*/ 2912591 w 4475956"/>
                <a:gd name="connsiteY319" fmla="*/ 906709 h 1039515"/>
                <a:gd name="connsiteX320" fmla="*/ 2912591 w 4475956"/>
                <a:gd name="connsiteY320" fmla="*/ 900607 h 1039515"/>
                <a:gd name="connsiteX321" fmla="*/ 2935497 w 4475956"/>
                <a:gd name="connsiteY321" fmla="*/ 900607 h 1039515"/>
                <a:gd name="connsiteX322" fmla="*/ 2935497 w 4475956"/>
                <a:gd name="connsiteY322" fmla="*/ 861088 h 1039515"/>
                <a:gd name="connsiteX323" fmla="*/ 2930915 w 4475956"/>
                <a:gd name="connsiteY323" fmla="*/ 859344 h 1039515"/>
                <a:gd name="connsiteX324" fmla="*/ 2930915 w 4475956"/>
                <a:gd name="connsiteY324" fmla="*/ 847140 h 1039515"/>
                <a:gd name="connsiteX325" fmla="*/ 2935497 w 4475956"/>
                <a:gd name="connsiteY325" fmla="*/ 849465 h 1039515"/>
                <a:gd name="connsiteX326" fmla="*/ 2940079 w 4475956"/>
                <a:gd name="connsiteY326" fmla="*/ 826218 h 1039515"/>
                <a:gd name="connsiteX327" fmla="*/ 2944659 w 4475956"/>
                <a:gd name="connsiteY327" fmla="*/ 849465 h 1039515"/>
                <a:gd name="connsiteX328" fmla="*/ 2947237 w 4475956"/>
                <a:gd name="connsiteY328" fmla="*/ 846268 h 1039515"/>
                <a:gd name="connsiteX329" fmla="*/ 2949241 w 4475956"/>
                <a:gd name="connsiteY329" fmla="*/ 840166 h 1039515"/>
                <a:gd name="connsiteX330" fmla="*/ 2949813 w 4475956"/>
                <a:gd name="connsiteY330" fmla="*/ 839004 h 1039515"/>
                <a:gd name="connsiteX331" fmla="*/ 2953821 w 4475956"/>
                <a:gd name="connsiteY331" fmla="*/ 830867 h 1039515"/>
                <a:gd name="connsiteX332" fmla="*/ 2954395 w 4475956"/>
                <a:gd name="connsiteY332" fmla="*/ 829705 h 1039515"/>
                <a:gd name="connsiteX333" fmla="*/ 2958403 w 4475956"/>
                <a:gd name="connsiteY333" fmla="*/ 821569 h 1039515"/>
                <a:gd name="connsiteX334" fmla="*/ 2959834 w 4475956"/>
                <a:gd name="connsiteY334" fmla="*/ 820697 h 1039515"/>
                <a:gd name="connsiteX335" fmla="*/ 2969855 w 4475956"/>
                <a:gd name="connsiteY335" fmla="*/ 814595 h 1039515"/>
                <a:gd name="connsiteX336" fmla="*/ 2971573 w 4475956"/>
                <a:gd name="connsiteY336" fmla="*/ 813433 h 1039515"/>
                <a:gd name="connsiteX337" fmla="*/ 2983599 w 4475956"/>
                <a:gd name="connsiteY337" fmla="*/ 805296 h 1039515"/>
                <a:gd name="connsiteX338" fmla="*/ 2984458 w 4475956"/>
                <a:gd name="connsiteY338" fmla="*/ 804134 h 1039515"/>
                <a:gd name="connsiteX339" fmla="*/ 2990471 w 4475956"/>
                <a:gd name="connsiteY339" fmla="*/ 795998 h 1039515"/>
                <a:gd name="connsiteX340" fmla="*/ 2991043 w 4475956"/>
                <a:gd name="connsiteY340" fmla="*/ 793964 h 1039515"/>
                <a:gd name="connsiteX341" fmla="*/ 2995052 w 4475956"/>
                <a:gd name="connsiteY341" fmla="*/ 779725 h 1039515"/>
                <a:gd name="connsiteX342" fmla="*/ 2995625 w 4475956"/>
                <a:gd name="connsiteY342" fmla="*/ 781759 h 1039515"/>
                <a:gd name="connsiteX343" fmla="*/ 2999633 w 4475956"/>
                <a:gd name="connsiteY343" fmla="*/ 795998 h 1039515"/>
                <a:gd name="connsiteX344" fmla="*/ 3000205 w 4475956"/>
                <a:gd name="connsiteY344" fmla="*/ 796869 h 1039515"/>
                <a:gd name="connsiteX345" fmla="*/ 3004214 w 4475956"/>
                <a:gd name="connsiteY345" fmla="*/ 802972 h 1039515"/>
                <a:gd name="connsiteX346" fmla="*/ 3005646 w 4475956"/>
                <a:gd name="connsiteY346" fmla="*/ 804134 h 1039515"/>
                <a:gd name="connsiteX347" fmla="*/ 3015667 w 4475956"/>
                <a:gd name="connsiteY347" fmla="*/ 812270 h 1039515"/>
                <a:gd name="connsiteX348" fmla="*/ 3016813 w 4475956"/>
                <a:gd name="connsiteY348" fmla="*/ 813433 h 1039515"/>
                <a:gd name="connsiteX349" fmla="*/ 3024828 w 4475956"/>
                <a:gd name="connsiteY349" fmla="*/ 821569 h 1039515"/>
                <a:gd name="connsiteX350" fmla="*/ 3025975 w 4475956"/>
                <a:gd name="connsiteY350" fmla="*/ 822731 h 1039515"/>
                <a:gd name="connsiteX351" fmla="*/ 3033991 w 4475956"/>
                <a:gd name="connsiteY351" fmla="*/ 830867 h 1039515"/>
                <a:gd name="connsiteX352" fmla="*/ 3034278 w 4475956"/>
                <a:gd name="connsiteY352" fmla="*/ 832030 h 1039515"/>
                <a:gd name="connsiteX353" fmla="*/ 3036281 w 4475956"/>
                <a:gd name="connsiteY353" fmla="*/ 840166 h 1039515"/>
                <a:gd name="connsiteX354" fmla="*/ 3036567 w 4475956"/>
                <a:gd name="connsiteY354" fmla="*/ 841328 h 1039515"/>
                <a:gd name="connsiteX355" fmla="*/ 3038572 w 4475956"/>
                <a:gd name="connsiteY355" fmla="*/ 849465 h 1039515"/>
                <a:gd name="connsiteX356" fmla="*/ 3045443 w 4475956"/>
                <a:gd name="connsiteY356" fmla="*/ 826218 h 1039515"/>
                <a:gd name="connsiteX357" fmla="*/ 3050025 w 4475956"/>
                <a:gd name="connsiteY357" fmla="*/ 849465 h 1039515"/>
                <a:gd name="connsiteX358" fmla="*/ 3054605 w 4475956"/>
                <a:gd name="connsiteY358" fmla="*/ 851208 h 1039515"/>
                <a:gd name="connsiteX359" fmla="*/ 3054605 w 4475956"/>
                <a:gd name="connsiteY359" fmla="*/ 863413 h 1039515"/>
                <a:gd name="connsiteX360" fmla="*/ 3050025 w 4475956"/>
                <a:gd name="connsiteY360" fmla="*/ 895958 h 1039515"/>
                <a:gd name="connsiteX361" fmla="*/ 3051171 w 4475956"/>
                <a:gd name="connsiteY361" fmla="*/ 895958 h 1039515"/>
                <a:gd name="connsiteX362" fmla="*/ 3059187 w 4475956"/>
                <a:gd name="connsiteY362" fmla="*/ 895958 h 1039515"/>
                <a:gd name="connsiteX363" fmla="*/ 3060047 w 4475956"/>
                <a:gd name="connsiteY363" fmla="*/ 900607 h 1039515"/>
                <a:gd name="connsiteX364" fmla="*/ 3066059 w 4475956"/>
                <a:gd name="connsiteY364" fmla="*/ 900607 h 1039515"/>
                <a:gd name="connsiteX365" fmla="*/ 3066059 w 4475956"/>
                <a:gd name="connsiteY365" fmla="*/ 899445 h 1039515"/>
                <a:gd name="connsiteX366" fmla="*/ 3066059 w 4475956"/>
                <a:gd name="connsiteY366" fmla="*/ 891308 h 1039515"/>
                <a:gd name="connsiteX367" fmla="*/ 3068349 w 4475956"/>
                <a:gd name="connsiteY367" fmla="*/ 891308 h 1039515"/>
                <a:gd name="connsiteX368" fmla="*/ 3084383 w 4475956"/>
                <a:gd name="connsiteY368" fmla="*/ 891308 h 1039515"/>
                <a:gd name="connsiteX369" fmla="*/ 3084383 w 4475956"/>
                <a:gd name="connsiteY369" fmla="*/ 889274 h 1039515"/>
                <a:gd name="connsiteX370" fmla="*/ 3084383 w 4475956"/>
                <a:gd name="connsiteY370" fmla="*/ 875036 h 1039515"/>
                <a:gd name="connsiteX371" fmla="*/ 3123323 w 4475956"/>
                <a:gd name="connsiteY371" fmla="*/ 875036 h 1039515"/>
                <a:gd name="connsiteX372" fmla="*/ 3123323 w 4475956"/>
                <a:gd name="connsiteY372" fmla="*/ 876489 h 1039515"/>
                <a:gd name="connsiteX373" fmla="*/ 3123323 w 4475956"/>
                <a:gd name="connsiteY373" fmla="*/ 886659 h 1039515"/>
                <a:gd name="connsiteX374" fmla="*/ 3143937 w 4475956"/>
                <a:gd name="connsiteY374" fmla="*/ 886659 h 1039515"/>
                <a:gd name="connsiteX375" fmla="*/ 3143937 w 4475956"/>
                <a:gd name="connsiteY375" fmla="*/ 888984 h 1039515"/>
                <a:gd name="connsiteX376" fmla="*/ 3143937 w 4475956"/>
                <a:gd name="connsiteY376" fmla="*/ 905256 h 1039515"/>
                <a:gd name="connsiteX377" fmla="*/ 3139357 w 4475956"/>
                <a:gd name="connsiteY377" fmla="*/ 906128 h 1039515"/>
                <a:gd name="connsiteX378" fmla="*/ 3139357 w 4475956"/>
                <a:gd name="connsiteY378" fmla="*/ 912230 h 1039515"/>
                <a:gd name="connsiteX379" fmla="*/ 3143937 w 4475956"/>
                <a:gd name="connsiteY379" fmla="*/ 913974 h 1039515"/>
                <a:gd name="connsiteX380" fmla="*/ 3143937 w 4475956"/>
                <a:gd name="connsiteY380" fmla="*/ 926178 h 1039515"/>
                <a:gd name="connsiteX381" fmla="*/ 3139357 w 4475956"/>
                <a:gd name="connsiteY381" fmla="*/ 930827 h 1039515"/>
                <a:gd name="connsiteX382" fmla="*/ 3139357 w 4475956"/>
                <a:gd name="connsiteY382" fmla="*/ 986619 h 1039515"/>
                <a:gd name="connsiteX383" fmla="*/ 3141360 w 4475956"/>
                <a:gd name="connsiteY383" fmla="*/ 986619 h 1039515"/>
                <a:gd name="connsiteX384" fmla="*/ 3155391 w 4475956"/>
                <a:gd name="connsiteY384" fmla="*/ 986619 h 1039515"/>
                <a:gd name="connsiteX385" fmla="*/ 3157107 w 4475956"/>
                <a:gd name="connsiteY385" fmla="*/ 991268 h 1039515"/>
                <a:gd name="connsiteX386" fmla="*/ 3169135 w 4475956"/>
                <a:gd name="connsiteY386" fmla="*/ 991268 h 1039515"/>
                <a:gd name="connsiteX387" fmla="*/ 3169135 w 4475956"/>
                <a:gd name="connsiteY387" fmla="*/ 993302 h 1039515"/>
                <a:gd name="connsiteX388" fmla="*/ 3169135 w 4475956"/>
                <a:gd name="connsiteY388" fmla="*/ 1007541 h 1039515"/>
                <a:gd name="connsiteX389" fmla="*/ 3170853 w 4475956"/>
                <a:gd name="connsiteY389" fmla="*/ 1007541 h 1039515"/>
                <a:gd name="connsiteX390" fmla="*/ 3182877 w 4475956"/>
                <a:gd name="connsiteY390" fmla="*/ 1007541 h 1039515"/>
                <a:gd name="connsiteX391" fmla="*/ 3182877 w 4475956"/>
                <a:gd name="connsiteY391" fmla="*/ 1005507 h 1039515"/>
                <a:gd name="connsiteX392" fmla="*/ 3182877 w 4475956"/>
                <a:gd name="connsiteY392" fmla="*/ 991268 h 1039515"/>
                <a:gd name="connsiteX393" fmla="*/ 3184880 w 4475956"/>
                <a:gd name="connsiteY393" fmla="*/ 990106 h 1039515"/>
                <a:gd name="connsiteX394" fmla="*/ 3198911 w 4475956"/>
                <a:gd name="connsiteY394" fmla="*/ 981970 h 1039515"/>
                <a:gd name="connsiteX395" fmla="*/ 3198911 w 4475956"/>
                <a:gd name="connsiteY395" fmla="*/ 961048 h 1039515"/>
                <a:gd name="connsiteX396" fmla="*/ 3194330 w 4475956"/>
                <a:gd name="connsiteY396" fmla="*/ 937801 h 1039515"/>
                <a:gd name="connsiteX397" fmla="*/ 3195474 w 4475956"/>
                <a:gd name="connsiteY397" fmla="*/ 937801 h 1039515"/>
                <a:gd name="connsiteX398" fmla="*/ 3203492 w 4475956"/>
                <a:gd name="connsiteY398" fmla="*/ 937801 h 1039515"/>
                <a:gd name="connsiteX399" fmla="*/ 3224107 w 4475956"/>
                <a:gd name="connsiteY399" fmla="*/ 935477 h 1039515"/>
                <a:gd name="connsiteX400" fmla="*/ 3224107 w 4475956"/>
                <a:gd name="connsiteY400" fmla="*/ 934314 h 1039515"/>
                <a:gd name="connsiteX401" fmla="*/ 3224107 w 4475956"/>
                <a:gd name="connsiteY401" fmla="*/ 926178 h 1039515"/>
                <a:gd name="connsiteX402" fmla="*/ 3225825 w 4475956"/>
                <a:gd name="connsiteY402" fmla="*/ 926178 h 1039515"/>
                <a:gd name="connsiteX403" fmla="*/ 3237850 w 4475956"/>
                <a:gd name="connsiteY403" fmla="*/ 926178 h 1039515"/>
                <a:gd name="connsiteX404" fmla="*/ 3237850 w 4475956"/>
                <a:gd name="connsiteY404" fmla="*/ 809946 h 1039515"/>
                <a:gd name="connsiteX405" fmla="*/ 3238995 w 4475956"/>
                <a:gd name="connsiteY405" fmla="*/ 809946 h 1039515"/>
                <a:gd name="connsiteX406" fmla="*/ 3247012 w 4475956"/>
                <a:gd name="connsiteY406" fmla="*/ 809946 h 1039515"/>
                <a:gd name="connsiteX407" fmla="*/ 3247012 w 4475956"/>
                <a:gd name="connsiteY407" fmla="*/ 807621 h 1039515"/>
                <a:gd name="connsiteX408" fmla="*/ 3247012 w 4475956"/>
                <a:gd name="connsiteY408" fmla="*/ 791348 h 1039515"/>
                <a:gd name="connsiteX409" fmla="*/ 3249303 w 4475956"/>
                <a:gd name="connsiteY409" fmla="*/ 744855 h 1039515"/>
                <a:gd name="connsiteX410" fmla="*/ 3250449 w 4475956"/>
                <a:gd name="connsiteY410" fmla="*/ 744855 h 1039515"/>
                <a:gd name="connsiteX411" fmla="*/ 3258465 w 4475956"/>
                <a:gd name="connsiteY411" fmla="*/ 744855 h 1039515"/>
                <a:gd name="connsiteX412" fmla="*/ 3258465 w 4475956"/>
                <a:gd name="connsiteY412" fmla="*/ 746018 h 1039515"/>
                <a:gd name="connsiteX413" fmla="*/ 3258465 w 4475956"/>
                <a:gd name="connsiteY413" fmla="*/ 754154 h 1039515"/>
                <a:gd name="connsiteX414" fmla="*/ 3263045 w 4475956"/>
                <a:gd name="connsiteY414" fmla="*/ 751829 h 1039515"/>
                <a:gd name="connsiteX415" fmla="*/ 3263045 w 4475956"/>
                <a:gd name="connsiteY415" fmla="*/ 735557 h 1039515"/>
                <a:gd name="connsiteX416" fmla="*/ 3264477 w 4475956"/>
                <a:gd name="connsiteY416" fmla="*/ 734976 h 1039515"/>
                <a:gd name="connsiteX417" fmla="*/ 3274499 w 4475956"/>
                <a:gd name="connsiteY417" fmla="*/ 730908 h 1039515"/>
                <a:gd name="connsiteX418" fmla="*/ 3275644 w 4475956"/>
                <a:gd name="connsiteY418" fmla="*/ 731489 h 1039515"/>
                <a:gd name="connsiteX419" fmla="*/ 3283661 w 4475956"/>
                <a:gd name="connsiteY419" fmla="*/ 735557 h 1039515"/>
                <a:gd name="connsiteX420" fmla="*/ 3285379 w 4475956"/>
                <a:gd name="connsiteY420" fmla="*/ 735557 h 1039515"/>
                <a:gd name="connsiteX421" fmla="*/ 3297405 w 4475956"/>
                <a:gd name="connsiteY421" fmla="*/ 735557 h 1039515"/>
                <a:gd name="connsiteX422" fmla="*/ 3297405 w 4475956"/>
                <a:gd name="connsiteY422" fmla="*/ 705336 h 1039515"/>
                <a:gd name="connsiteX423" fmla="*/ 3298550 w 4475956"/>
                <a:gd name="connsiteY423" fmla="*/ 705336 h 1039515"/>
                <a:gd name="connsiteX424" fmla="*/ 3306565 w 4475956"/>
                <a:gd name="connsiteY424" fmla="*/ 705336 h 1039515"/>
                <a:gd name="connsiteX425" fmla="*/ 3307997 w 4475956"/>
                <a:gd name="connsiteY425" fmla="*/ 709986 h 1039515"/>
                <a:gd name="connsiteX426" fmla="*/ 3318019 w 4475956"/>
                <a:gd name="connsiteY426" fmla="*/ 709986 h 1039515"/>
                <a:gd name="connsiteX427" fmla="*/ 3319165 w 4475956"/>
                <a:gd name="connsiteY427" fmla="*/ 705336 h 1039515"/>
                <a:gd name="connsiteX428" fmla="*/ 3327182 w 4475956"/>
                <a:gd name="connsiteY428" fmla="*/ 705336 h 1039515"/>
                <a:gd name="connsiteX429" fmla="*/ 3327182 w 4475956"/>
                <a:gd name="connsiteY429" fmla="*/ 740206 h 1039515"/>
                <a:gd name="connsiteX430" fmla="*/ 3328613 w 4475956"/>
                <a:gd name="connsiteY430" fmla="*/ 741368 h 1039515"/>
                <a:gd name="connsiteX431" fmla="*/ 3338635 w 4475956"/>
                <a:gd name="connsiteY431" fmla="*/ 749505 h 1039515"/>
                <a:gd name="connsiteX432" fmla="*/ 3361539 w 4475956"/>
                <a:gd name="connsiteY432" fmla="*/ 756479 h 1039515"/>
                <a:gd name="connsiteX433" fmla="*/ 3361539 w 4475956"/>
                <a:gd name="connsiteY433" fmla="*/ 755026 h 1039515"/>
                <a:gd name="connsiteX434" fmla="*/ 3361539 w 4475956"/>
                <a:gd name="connsiteY434" fmla="*/ 744855 h 1039515"/>
                <a:gd name="connsiteX435" fmla="*/ 3391317 w 4475956"/>
                <a:gd name="connsiteY435" fmla="*/ 735557 h 1039515"/>
                <a:gd name="connsiteX436" fmla="*/ 3391317 w 4475956"/>
                <a:gd name="connsiteY436" fmla="*/ 734395 h 1039515"/>
                <a:gd name="connsiteX437" fmla="*/ 3391317 w 4475956"/>
                <a:gd name="connsiteY437" fmla="*/ 726258 h 1039515"/>
                <a:gd name="connsiteX438" fmla="*/ 3392176 w 4475956"/>
                <a:gd name="connsiteY438" fmla="*/ 726258 h 1039515"/>
                <a:gd name="connsiteX439" fmla="*/ 3398189 w 4475956"/>
                <a:gd name="connsiteY439" fmla="*/ 726258 h 1039515"/>
                <a:gd name="connsiteX440" fmla="*/ 3398189 w 4475956"/>
                <a:gd name="connsiteY440" fmla="*/ 725387 h 1039515"/>
                <a:gd name="connsiteX441" fmla="*/ 3398189 w 4475956"/>
                <a:gd name="connsiteY441" fmla="*/ 719284 h 1039515"/>
                <a:gd name="connsiteX442" fmla="*/ 3400479 w 4475956"/>
                <a:gd name="connsiteY442" fmla="*/ 719284 h 1039515"/>
                <a:gd name="connsiteX443" fmla="*/ 3416513 w 4475956"/>
                <a:gd name="connsiteY443" fmla="*/ 719284 h 1039515"/>
                <a:gd name="connsiteX444" fmla="*/ 3416513 w 4475956"/>
                <a:gd name="connsiteY444" fmla="*/ 720156 h 1039515"/>
                <a:gd name="connsiteX445" fmla="*/ 3416513 w 4475956"/>
                <a:gd name="connsiteY445" fmla="*/ 726258 h 1039515"/>
                <a:gd name="connsiteX446" fmla="*/ 3418231 w 4475956"/>
                <a:gd name="connsiteY446" fmla="*/ 726258 h 1039515"/>
                <a:gd name="connsiteX447" fmla="*/ 3430257 w 4475956"/>
                <a:gd name="connsiteY447" fmla="*/ 726258 h 1039515"/>
                <a:gd name="connsiteX448" fmla="*/ 3430257 w 4475956"/>
                <a:gd name="connsiteY448" fmla="*/ 728002 h 1039515"/>
                <a:gd name="connsiteX449" fmla="*/ 3430257 w 4475956"/>
                <a:gd name="connsiteY449" fmla="*/ 740206 h 1039515"/>
                <a:gd name="connsiteX450" fmla="*/ 3455452 w 4475956"/>
                <a:gd name="connsiteY450" fmla="*/ 740206 h 1039515"/>
                <a:gd name="connsiteX451" fmla="*/ 3455452 w 4475956"/>
                <a:gd name="connsiteY451" fmla="*/ 739044 h 1039515"/>
                <a:gd name="connsiteX452" fmla="*/ 3455452 w 4475956"/>
                <a:gd name="connsiteY452" fmla="*/ 730908 h 1039515"/>
                <a:gd name="connsiteX453" fmla="*/ 3456884 w 4475956"/>
                <a:gd name="connsiteY453" fmla="*/ 730908 h 1039515"/>
                <a:gd name="connsiteX454" fmla="*/ 3466905 w 4475956"/>
                <a:gd name="connsiteY454" fmla="*/ 730908 h 1039515"/>
                <a:gd name="connsiteX455" fmla="*/ 3466905 w 4475956"/>
                <a:gd name="connsiteY455" fmla="*/ 729745 h 1039515"/>
                <a:gd name="connsiteX456" fmla="*/ 3466905 w 4475956"/>
                <a:gd name="connsiteY456" fmla="*/ 721609 h 1039515"/>
                <a:gd name="connsiteX457" fmla="*/ 3468623 w 4475956"/>
                <a:gd name="connsiteY457" fmla="*/ 721609 h 1039515"/>
                <a:gd name="connsiteX458" fmla="*/ 3480647 w 4475956"/>
                <a:gd name="connsiteY458" fmla="*/ 721609 h 1039515"/>
                <a:gd name="connsiteX459" fmla="*/ 3480647 w 4475956"/>
                <a:gd name="connsiteY459" fmla="*/ 722771 h 1039515"/>
                <a:gd name="connsiteX460" fmla="*/ 3480647 w 4475956"/>
                <a:gd name="connsiteY460" fmla="*/ 730908 h 1039515"/>
                <a:gd name="connsiteX461" fmla="*/ 3485229 w 4475956"/>
                <a:gd name="connsiteY461" fmla="*/ 675116 h 1039515"/>
                <a:gd name="connsiteX462" fmla="*/ 3588304 w 4475956"/>
                <a:gd name="connsiteY462" fmla="*/ 675116 h 1039515"/>
                <a:gd name="connsiteX463" fmla="*/ 3588304 w 4475956"/>
                <a:gd name="connsiteY463" fmla="*/ 749505 h 1039515"/>
                <a:gd name="connsiteX464" fmla="*/ 3590595 w 4475956"/>
                <a:gd name="connsiteY464" fmla="*/ 749505 h 1039515"/>
                <a:gd name="connsiteX465" fmla="*/ 3606629 w 4475956"/>
                <a:gd name="connsiteY465" fmla="*/ 749505 h 1039515"/>
                <a:gd name="connsiteX466" fmla="*/ 3606629 w 4475956"/>
                <a:gd name="connsiteY466" fmla="*/ 665817 h 1039515"/>
                <a:gd name="connsiteX467" fmla="*/ 3629535 w 4475956"/>
                <a:gd name="connsiteY467" fmla="*/ 654194 h 1039515"/>
                <a:gd name="connsiteX468" fmla="*/ 3659311 w 4475956"/>
                <a:gd name="connsiteY468" fmla="*/ 654194 h 1039515"/>
                <a:gd name="connsiteX469" fmla="*/ 3661316 w 4475956"/>
                <a:gd name="connsiteY469" fmla="*/ 652451 h 1039515"/>
                <a:gd name="connsiteX470" fmla="*/ 3675345 w 4475956"/>
                <a:gd name="connsiteY470" fmla="*/ 640246 h 1039515"/>
                <a:gd name="connsiteX471" fmla="*/ 3714285 w 4475956"/>
                <a:gd name="connsiteY471" fmla="*/ 640246 h 1039515"/>
                <a:gd name="connsiteX472" fmla="*/ 3714285 w 4475956"/>
                <a:gd name="connsiteY472" fmla="*/ 641990 h 1039515"/>
                <a:gd name="connsiteX473" fmla="*/ 3714285 w 4475956"/>
                <a:gd name="connsiteY473" fmla="*/ 654194 h 1039515"/>
                <a:gd name="connsiteX474" fmla="*/ 3753224 w 4475956"/>
                <a:gd name="connsiteY474" fmla="*/ 654194 h 1039515"/>
                <a:gd name="connsiteX475" fmla="*/ 3753224 w 4475956"/>
                <a:gd name="connsiteY475" fmla="*/ 744855 h 1039515"/>
                <a:gd name="connsiteX476" fmla="*/ 3754656 w 4475956"/>
                <a:gd name="connsiteY476" fmla="*/ 744855 h 1039515"/>
                <a:gd name="connsiteX477" fmla="*/ 3764677 w 4475956"/>
                <a:gd name="connsiteY477" fmla="*/ 744855 h 1039515"/>
                <a:gd name="connsiteX478" fmla="*/ 3764677 w 4475956"/>
                <a:gd name="connsiteY478" fmla="*/ 877360 h 1039515"/>
                <a:gd name="connsiteX479" fmla="*/ 3766967 w 4475956"/>
                <a:gd name="connsiteY479" fmla="*/ 877360 h 1039515"/>
                <a:gd name="connsiteX480" fmla="*/ 3783001 w 4475956"/>
                <a:gd name="connsiteY480" fmla="*/ 877360 h 1039515"/>
                <a:gd name="connsiteX481" fmla="*/ 3783001 w 4475956"/>
                <a:gd name="connsiteY481" fmla="*/ 791348 h 1039515"/>
                <a:gd name="connsiteX482" fmla="*/ 3783861 w 4475956"/>
                <a:gd name="connsiteY482" fmla="*/ 790767 h 1039515"/>
                <a:gd name="connsiteX483" fmla="*/ 3789873 w 4475956"/>
                <a:gd name="connsiteY483" fmla="*/ 786699 h 1039515"/>
                <a:gd name="connsiteX484" fmla="*/ 3794455 w 4475956"/>
                <a:gd name="connsiteY484" fmla="*/ 787861 h 1039515"/>
                <a:gd name="connsiteX485" fmla="*/ 3794455 w 4475956"/>
                <a:gd name="connsiteY485" fmla="*/ 795998 h 1039515"/>
                <a:gd name="connsiteX486" fmla="*/ 3796744 w 4475956"/>
                <a:gd name="connsiteY486" fmla="*/ 794835 h 1039515"/>
                <a:gd name="connsiteX487" fmla="*/ 3812779 w 4475956"/>
                <a:gd name="connsiteY487" fmla="*/ 786699 h 1039515"/>
                <a:gd name="connsiteX488" fmla="*/ 3814783 w 4475956"/>
                <a:gd name="connsiteY488" fmla="*/ 786699 h 1039515"/>
                <a:gd name="connsiteX489" fmla="*/ 3828812 w 4475956"/>
                <a:gd name="connsiteY489" fmla="*/ 786699 h 1039515"/>
                <a:gd name="connsiteX490" fmla="*/ 3828812 w 4475956"/>
                <a:gd name="connsiteY490" fmla="*/ 944775 h 1039515"/>
                <a:gd name="connsiteX491" fmla="*/ 3860881 w 4475956"/>
                <a:gd name="connsiteY491" fmla="*/ 949425 h 1039515"/>
                <a:gd name="connsiteX492" fmla="*/ 3860881 w 4475956"/>
                <a:gd name="connsiteY492" fmla="*/ 942451 h 1039515"/>
                <a:gd name="connsiteX493" fmla="*/ 3895238 w 4475956"/>
                <a:gd name="connsiteY493" fmla="*/ 942451 h 1039515"/>
                <a:gd name="connsiteX494" fmla="*/ 3895238 w 4475956"/>
                <a:gd name="connsiteY494" fmla="*/ 912230 h 1039515"/>
                <a:gd name="connsiteX495" fmla="*/ 3904401 w 4475956"/>
                <a:gd name="connsiteY495" fmla="*/ 912230 h 1039515"/>
                <a:gd name="connsiteX496" fmla="*/ 3904401 w 4475956"/>
                <a:gd name="connsiteY496" fmla="*/ 872711 h 1039515"/>
                <a:gd name="connsiteX497" fmla="*/ 3911273 w 4475956"/>
                <a:gd name="connsiteY497" fmla="*/ 872711 h 1039515"/>
                <a:gd name="connsiteX498" fmla="*/ 3911273 w 4475956"/>
                <a:gd name="connsiteY498" fmla="*/ 833192 h 1039515"/>
                <a:gd name="connsiteX499" fmla="*/ 3927307 w 4475956"/>
                <a:gd name="connsiteY499" fmla="*/ 833192 h 1039515"/>
                <a:gd name="connsiteX500" fmla="*/ 3977697 w 4475956"/>
                <a:gd name="connsiteY500" fmla="*/ 812270 h 1039515"/>
                <a:gd name="connsiteX501" fmla="*/ 3979989 w 4475956"/>
                <a:gd name="connsiteY501" fmla="*/ 791348 h 1039515"/>
                <a:gd name="connsiteX502" fmla="*/ 3984570 w 4475956"/>
                <a:gd name="connsiteY502" fmla="*/ 812270 h 1039515"/>
                <a:gd name="connsiteX503" fmla="*/ 4037253 w 4475956"/>
                <a:gd name="connsiteY503" fmla="*/ 840166 h 1039515"/>
                <a:gd name="connsiteX504" fmla="*/ 4037253 w 4475956"/>
                <a:gd name="connsiteY504" fmla="*/ 835517 h 1039515"/>
                <a:gd name="connsiteX505" fmla="*/ 4050996 w 4475956"/>
                <a:gd name="connsiteY505" fmla="*/ 835517 h 1039515"/>
                <a:gd name="connsiteX506" fmla="*/ 4050996 w 4475956"/>
                <a:gd name="connsiteY506" fmla="*/ 872711 h 1039515"/>
                <a:gd name="connsiteX507" fmla="*/ 4057867 w 4475956"/>
                <a:gd name="connsiteY507" fmla="*/ 872711 h 1039515"/>
                <a:gd name="connsiteX508" fmla="*/ 4057867 w 4475956"/>
                <a:gd name="connsiteY508" fmla="*/ 916879 h 1039515"/>
                <a:gd name="connsiteX509" fmla="*/ 4064740 w 4475956"/>
                <a:gd name="connsiteY509" fmla="*/ 916879 h 1039515"/>
                <a:gd name="connsiteX510" fmla="*/ 4064740 w 4475956"/>
                <a:gd name="connsiteY510" fmla="*/ 937801 h 1039515"/>
                <a:gd name="connsiteX511" fmla="*/ 4078483 w 4475956"/>
                <a:gd name="connsiteY511" fmla="*/ 937801 h 1039515"/>
                <a:gd name="connsiteX512" fmla="*/ 4078483 w 4475956"/>
                <a:gd name="connsiteY512" fmla="*/ 970346 h 1039515"/>
                <a:gd name="connsiteX513" fmla="*/ 4165523 w 4475956"/>
                <a:gd name="connsiteY513" fmla="*/ 963372 h 1039515"/>
                <a:gd name="connsiteX514" fmla="*/ 4165523 w 4475956"/>
                <a:gd name="connsiteY514" fmla="*/ 930827 h 1039515"/>
                <a:gd name="connsiteX515" fmla="*/ 4211335 w 4475956"/>
                <a:gd name="connsiteY515" fmla="*/ 930827 h 1039515"/>
                <a:gd name="connsiteX516" fmla="*/ 4211335 w 4475956"/>
                <a:gd name="connsiteY516" fmla="*/ 912230 h 1039515"/>
                <a:gd name="connsiteX517" fmla="*/ 4307538 w 4475956"/>
                <a:gd name="connsiteY517" fmla="*/ 912230 h 1039515"/>
                <a:gd name="connsiteX518" fmla="*/ 4307538 w 4475956"/>
                <a:gd name="connsiteY518" fmla="*/ 923853 h 1039515"/>
                <a:gd name="connsiteX519" fmla="*/ 4369382 w 4475956"/>
                <a:gd name="connsiteY519" fmla="*/ 923853 h 1039515"/>
                <a:gd name="connsiteX520" fmla="*/ 4369382 w 4475956"/>
                <a:gd name="connsiteY520" fmla="*/ 930827 h 1039515"/>
                <a:gd name="connsiteX521" fmla="*/ 4387707 w 4475956"/>
                <a:gd name="connsiteY521" fmla="*/ 930827 h 1039515"/>
                <a:gd name="connsiteX522" fmla="*/ 4387707 w 4475956"/>
                <a:gd name="connsiteY522" fmla="*/ 937801 h 1039515"/>
                <a:gd name="connsiteX523" fmla="*/ 4403740 w 4475956"/>
                <a:gd name="connsiteY523" fmla="*/ 937801 h 1039515"/>
                <a:gd name="connsiteX524" fmla="*/ 4403740 w 4475956"/>
                <a:gd name="connsiteY524" fmla="*/ 917794 h 1039515"/>
                <a:gd name="connsiteX525" fmla="*/ 4475956 w 4475956"/>
                <a:gd name="connsiteY525" fmla="*/ 1039515 h 1039515"/>
                <a:gd name="connsiteX526" fmla="*/ 0 w 4475956"/>
                <a:gd name="connsiteY526" fmla="*/ 1039515 h 1039515"/>
                <a:gd name="connsiteX527" fmla="*/ 0 w 4475956"/>
                <a:gd name="connsiteY527" fmla="*/ 685283 h 1039515"/>
                <a:gd name="connsiteX528" fmla="*/ 9900 w 4475956"/>
                <a:gd name="connsiteY528" fmla="*/ 685283 h 1039515"/>
                <a:gd name="connsiteX529" fmla="*/ 9900 w 4475956"/>
                <a:gd name="connsiteY529" fmla="*/ 661504 h 1039515"/>
                <a:gd name="connsiteX530" fmla="*/ 10941 w 4475956"/>
                <a:gd name="connsiteY530" fmla="*/ 661504 h 1039515"/>
                <a:gd name="connsiteX531" fmla="*/ 18230 w 4475956"/>
                <a:gd name="connsiteY531" fmla="*/ 661504 h 1039515"/>
                <a:gd name="connsiteX532" fmla="*/ 18230 w 4475956"/>
                <a:gd name="connsiteY532" fmla="*/ 629077 h 1039515"/>
                <a:gd name="connsiteX533" fmla="*/ 19272 w 4475956"/>
                <a:gd name="connsiteY533" fmla="*/ 629077 h 1039515"/>
                <a:gd name="connsiteX534" fmla="*/ 26562 w 4475956"/>
                <a:gd name="connsiteY534" fmla="*/ 629077 h 1039515"/>
                <a:gd name="connsiteX535" fmla="*/ 26562 w 4475956"/>
                <a:gd name="connsiteY535" fmla="*/ 627186 h 1039515"/>
                <a:gd name="connsiteX536" fmla="*/ 26562 w 4475956"/>
                <a:gd name="connsiteY536" fmla="*/ 613945 h 1039515"/>
                <a:gd name="connsiteX537" fmla="*/ 25259 w 4475956"/>
                <a:gd name="connsiteY537" fmla="*/ 612323 h 1039515"/>
                <a:gd name="connsiteX538" fmla="*/ 30726 w 4475956"/>
                <a:gd name="connsiteY538" fmla="*/ 600974 h 1039515"/>
                <a:gd name="connsiteX539" fmla="*/ 39057 w 4475956"/>
                <a:gd name="connsiteY539" fmla="*/ 629077 h 1039515"/>
                <a:gd name="connsiteX540" fmla="*/ 39838 w 4475956"/>
                <a:gd name="connsiteY540" fmla="*/ 629077 h 1039515"/>
                <a:gd name="connsiteX541" fmla="*/ 45305 w 4475956"/>
                <a:gd name="connsiteY541" fmla="*/ 629077 h 1039515"/>
                <a:gd name="connsiteX542" fmla="*/ 45305 w 4475956"/>
                <a:gd name="connsiteY542" fmla="*/ 523150 h 1039515"/>
                <a:gd name="connsiteX543" fmla="*/ 46867 w 4475956"/>
                <a:gd name="connsiteY543" fmla="*/ 523150 h 1039515"/>
                <a:gd name="connsiteX544" fmla="*/ 57801 w 4475956"/>
                <a:gd name="connsiteY544" fmla="*/ 523150 h 1039515"/>
                <a:gd name="connsiteX545" fmla="*/ 57801 w 4475956"/>
                <a:gd name="connsiteY545" fmla="*/ 475591 h 1039515"/>
                <a:gd name="connsiteX546" fmla="*/ 84875 w 4475956"/>
                <a:gd name="connsiteY546" fmla="*/ 475591 h 1039515"/>
                <a:gd name="connsiteX547" fmla="*/ 84875 w 4475956"/>
                <a:gd name="connsiteY547" fmla="*/ 453973 h 1039515"/>
                <a:gd name="connsiteX548" fmla="*/ 120280 w 4475956"/>
                <a:gd name="connsiteY548" fmla="*/ 453973 h 1039515"/>
                <a:gd name="connsiteX549" fmla="*/ 120280 w 4475956"/>
                <a:gd name="connsiteY549" fmla="*/ 456405 h 1039515"/>
                <a:gd name="connsiteX550" fmla="*/ 120280 w 4475956"/>
                <a:gd name="connsiteY550" fmla="*/ 473429 h 1039515"/>
                <a:gd name="connsiteX551" fmla="*/ 122623 w 4475956"/>
                <a:gd name="connsiteY551" fmla="*/ 473429 h 1039515"/>
                <a:gd name="connsiteX552" fmla="*/ 139024 w 4475956"/>
                <a:gd name="connsiteY552" fmla="*/ 473429 h 1039515"/>
                <a:gd name="connsiteX553" fmla="*/ 139024 w 4475956"/>
                <a:gd name="connsiteY553" fmla="*/ 520988 h 1039515"/>
                <a:gd name="connsiteX554" fmla="*/ 140065 w 4475956"/>
                <a:gd name="connsiteY554" fmla="*/ 520988 h 1039515"/>
                <a:gd name="connsiteX555" fmla="*/ 147355 w 4475956"/>
                <a:gd name="connsiteY555" fmla="*/ 520988 h 1039515"/>
                <a:gd name="connsiteX556" fmla="*/ 161933 w 4475956"/>
                <a:gd name="connsiteY556" fmla="*/ 525312 h 1039515"/>
                <a:gd name="connsiteX557" fmla="*/ 161933 w 4475956"/>
                <a:gd name="connsiteY557" fmla="*/ 564224 h 1039515"/>
                <a:gd name="connsiteX558" fmla="*/ 162975 w 4475956"/>
                <a:gd name="connsiteY558" fmla="*/ 564224 h 1039515"/>
                <a:gd name="connsiteX559" fmla="*/ 170263 w 4475956"/>
                <a:gd name="connsiteY559" fmla="*/ 564224 h 1039515"/>
                <a:gd name="connsiteX560" fmla="*/ 170263 w 4475956"/>
                <a:gd name="connsiteY560" fmla="*/ 565845 h 1039515"/>
                <a:gd name="connsiteX561" fmla="*/ 170263 w 4475956"/>
                <a:gd name="connsiteY561" fmla="*/ 577194 h 1039515"/>
                <a:gd name="connsiteX562" fmla="*/ 172346 w 4475956"/>
                <a:gd name="connsiteY562" fmla="*/ 577194 h 1039515"/>
                <a:gd name="connsiteX563" fmla="*/ 186925 w 4475956"/>
                <a:gd name="connsiteY563" fmla="*/ 577194 h 1039515"/>
                <a:gd name="connsiteX564" fmla="*/ 193172 w 4475956"/>
                <a:gd name="connsiteY564" fmla="*/ 583680 h 1039515"/>
                <a:gd name="connsiteX565" fmla="*/ 193172 w 4475956"/>
                <a:gd name="connsiteY565" fmla="*/ 605298 h 1039515"/>
                <a:gd name="connsiteX566" fmla="*/ 195515 w 4475956"/>
                <a:gd name="connsiteY566" fmla="*/ 605298 h 1039515"/>
                <a:gd name="connsiteX567" fmla="*/ 211916 w 4475956"/>
                <a:gd name="connsiteY567" fmla="*/ 605298 h 1039515"/>
                <a:gd name="connsiteX568" fmla="*/ 211916 w 4475956"/>
                <a:gd name="connsiteY568" fmla="*/ 606378 h 1039515"/>
                <a:gd name="connsiteX569" fmla="*/ 211916 w 4475956"/>
                <a:gd name="connsiteY569" fmla="*/ 613945 h 1039515"/>
                <a:gd name="connsiteX570" fmla="*/ 213218 w 4475956"/>
                <a:gd name="connsiteY570" fmla="*/ 613945 h 1039515"/>
                <a:gd name="connsiteX571" fmla="*/ 222330 w 4475956"/>
                <a:gd name="connsiteY571" fmla="*/ 613945 h 1039515"/>
                <a:gd name="connsiteX572" fmla="*/ 222330 w 4475956"/>
                <a:gd name="connsiteY572" fmla="*/ 616106 h 1039515"/>
                <a:gd name="connsiteX573" fmla="*/ 222330 w 4475956"/>
                <a:gd name="connsiteY573" fmla="*/ 631239 h 1039515"/>
                <a:gd name="connsiteX574" fmla="*/ 226495 w 4475956"/>
                <a:gd name="connsiteY574" fmla="*/ 629347 h 1039515"/>
                <a:gd name="connsiteX575" fmla="*/ 226495 w 4475956"/>
                <a:gd name="connsiteY575" fmla="*/ 616106 h 1039515"/>
                <a:gd name="connsiteX576" fmla="*/ 227536 w 4475956"/>
                <a:gd name="connsiteY576" fmla="*/ 616106 h 1039515"/>
                <a:gd name="connsiteX577" fmla="*/ 234826 w 4475956"/>
                <a:gd name="connsiteY577" fmla="*/ 616106 h 1039515"/>
                <a:gd name="connsiteX578" fmla="*/ 234826 w 4475956"/>
                <a:gd name="connsiteY578" fmla="*/ 617728 h 1039515"/>
                <a:gd name="connsiteX579" fmla="*/ 234826 w 4475956"/>
                <a:gd name="connsiteY579" fmla="*/ 629077 h 1039515"/>
                <a:gd name="connsiteX580" fmla="*/ 235607 w 4475956"/>
                <a:gd name="connsiteY580" fmla="*/ 629077 h 1039515"/>
                <a:gd name="connsiteX581" fmla="*/ 241073 w 4475956"/>
                <a:gd name="connsiteY581" fmla="*/ 629077 h 1039515"/>
                <a:gd name="connsiteX582" fmla="*/ 291056 w 4475956"/>
                <a:gd name="connsiteY582" fmla="*/ 624754 h 1039515"/>
                <a:gd name="connsiteX583" fmla="*/ 291056 w 4475956"/>
                <a:gd name="connsiteY583" fmla="*/ 626105 h 1039515"/>
                <a:gd name="connsiteX584" fmla="*/ 291056 w 4475956"/>
                <a:gd name="connsiteY584" fmla="*/ 635562 h 1039515"/>
                <a:gd name="connsiteX585" fmla="*/ 291837 w 4475956"/>
                <a:gd name="connsiteY585" fmla="*/ 635562 h 1039515"/>
                <a:gd name="connsiteX586" fmla="*/ 297306 w 4475956"/>
                <a:gd name="connsiteY586" fmla="*/ 635562 h 1039515"/>
                <a:gd name="connsiteX587" fmla="*/ 297306 w 4475956"/>
                <a:gd name="connsiteY587" fmla="*/ 637724 h 1039515"/>
                <a:gd name="connsiteX588" fmla="*/ 297306 w 4475956"/>
                <a:gd name="connsiteY588" fmla="*/ 652857 h 1039515"/>
                <a:gd name="connsiteX589" fmla="*/ 299387 w 4475956"/>
                <a:gd name="connsiteY589" fmla="*/ 651506 h 1039515"/>
                <a:gd name="connsiteX590" fmla="*/ 313966 w 4475956"/>
                <a:gd name="connsiteY590" fmla="*/ 642048 h 1039515"/>
                <a:gd name="connsiteX591" fmla="*/ 320214 w 4475956"/>
                <a:gd name="connsiteY591" fmla="*/ 600974 h 1039515"/>
                <a:gd name="connsiteX592" fmla="*/ 320995 w 4475956"/>
                <a:gd name="connsiteY592" fmla="*/ 600704 h 1039515"/>
                <a:gd name="connsiteX593" fmla="*/ 326461 w 4475956"/>
                <a:gd name="connsiteY593" fmla="*/ 598812 h 1039515"/>
                <a:gd name="connsiteX594" fmla="*/ 328545 w 4475956"/>
                <a:gd name="connsiteY594" fmla="*/ 529635 h 1039515"/>
                <a:gd name="connsiteX595" fmla="*/ 330627 w 4475956"/>
                <a:gd name="connsiteY595" fmla="*/ 598812 h 1039515"/>
                <a:gd name="connsiteX596" fmla="*/ 331408 w 4475956"/>
                <a:gd name="connsiteY596" fmla="*/ 599082 h 1039515"/>
                <a:gd name="connsiteX597" fmla="*/ 336875 w 4475956"/>
                <a:gd name="connsiteY597" fmla="*/ 600974 h 1039515"/>
                <a:gd name="connsiteX598" fmla="*/ 336875 w 4475956"/>
                <a:gd name="connsiteY598" fmla="*/ 514503 h 1039515"/>
                <a:gd name="connsiteX599" fmla="*/ 341041 w 4475956"/>
                <a:gd name="connsiteY599" fmla="*/ 482076 h 1039515"/>
                <a:gd name="connsiteX600" fmla="*/ 380610 w 4475956"/>
                <a:gd name="connsiteY600" fmla="*/ 482076 h 1039515"/>
                <a:gd name="connsiteX601" fmla="*/ 380610 w 4475956"/>
                <a:gd name="connsiteY601" fmla="*/ 514503 h 1039515"/>
                <a:gd name="connsiteX602" fmla="*/ 381391 w 4475956"/>
                <a:gd name="connsiteY602" fmla="*/ 514503 h 1039515"/>
                <a:gd name="connsiteX603" fmla="*/ 386858 w 4475956"/>
                <a:gd name="connsiteY603" fmla="*/ 514503 h 1039515"/>
                <a:gd name="connsiteX604" fmla="*/ 386858 w 4475956"/>
                <a:gd name="connsiteY604" fmla="*/ 432355 h 1039515"/>
                <a:gd name="connsiteX605" fmla="*/ 388681 w 4475956"/>
                <a:gd name="connsiteY605" fmla="*/ 432355 h 1039515"/>
                <a:gd name="connsiteX606" fmla="*/ 401437 w 4475956"/>
                <a:gd name="connsiteY606" fmla="*/ 432355 h 1039515"/>
                <a:gd name="connsiteX607" fmla="*/ 401437 w 4475956"/>
                <a:gd name="connsiteY607" fmla="*/ 430464 h 1039515"/>
                <a:gd name="connsiteX608" fmla="*/ 401437 w 4475956"/>
                <a:gd name="connsiteY608" fmla="*/ 417223 h 1039515"/>
                <a:gd name="connsiteX609" fmla="*/ 424347 w 4475956"/>
                <a:gd name="connsiteY609" fmla="*/ 417223 h 1039515"/>
                <a:gd name="connsiteX610" fmla="*/ 424347 w 4475956"/>
                <a:gd name="connsiteY610" fmla="*/ 416142 h 1039515"/>
                <a:gd name="connsiteX611" fmla="*/ 424347 w 4475956"/>
                <a:gd name="connsiteY611" fmla="*/ 408576 h 1039515"/>
                <a:gd name="connsiteX612" fmla="*/ 426168 w 4475956"/>
                <a:gd name="connsiteY612" fmla="*/ 408576 h 1039515"/>
                <a:gd name="connsiteX613" fmla="*/ 438925 w 4475956"/>
                <a:gd name="connsiteY613" fmla="*/ 408576 h 1039515"/>
                <a:gd name="connsiteX614" fmla="*/ 438925 w 4475956"/>
                <a:gd name="connsiteY614" fmla="*/ 409657 h 1039515"/>
                <a:gd name="connsiteX615" fmla="*/ 438925 w 4475956"/>
                <a:gd name="connsiteY615" fmla="*/ 417223 h 1039515"/>
                <a:gd name="connsiteX616" fmla="*/ 439706 w 4475956"/>
                <a:gd name="connsiteY616" fmla="*/ 417223 h 1039515"/>
                <a:gd name="connsiteX617" fmla="*/ 445173 w 4475956"/>
                <a:gd name="connsiteY617" fmla="*/ 417223 h 1039515"/>
                <a:gd name="connsiteX618" fmla="*/ 455586 w 4475956"/>
                <a:gd name="connsiteY618" fmla="*/ 412899 h 1039515"/>
                <a:gd name="connsiteX619" fmla="*/ 459750 w 4475956"/>
                <a:gd name="connsiteY619" fmla="*/ 416142 h 1039515"/>
                <a:gd name="connsiteX620" fmla="*/ 459750 w 4475956"/>
                <a:gd name="connsiteY620" fmla="*/ 408576 h 1039515"/>
                <a:gd name="connsiteX621" fmla="*/ 462093 w 4475956"/>
                <a:gd name="connsiteY621" fmla="*/ 408576 h 1039515"/>
                <a:gd name="connsiteX622" fmla="*/ 478495 w 4475956"/>
                <a:gd name="connsiteY622" fmla="*/ 408576 h 1039515"/>
                <a:gd name="connsiteX623" fmla="*/ 478495 w 4475956"/>
                <a:gd name="connsiteY623" fmla="*/ 409657 h 1039515"/>
                <a:gd name="connsiteX624" fmla="*/ 478495 w 4475956"/>
                <a:gd name="connsiteY624" fmla="*/ 417223 h 1039515"/>
                <a:gd name="connsiteX625" fmla="*/ 509735 w 4475956"/>
                <a:gd name="connsiteY625" fmla="*/ 417223 h 1039515"/>
                <a:gd name="connsiteX626" fmla="*/ 509735 w 4475956"/>
                <a:gd name="connsiteY626" fmla="*/ 418844 h 1039515"/>
                <a:gd name="connsiteX627" fmla="*/ 509735 w 4475956"/>
                <a:gd name="connsiteY627" fmla="*/ 430194 h 1039515"/>
                <a:gd name="connsiteX628" fmla="*/ 536809 w 4475956"/>
                <a:gd name="connsiteY628" fmla="*/ 430194 h 1039515"/>
                <a:gd name="connsiteX629" fmla="*/ 536809 w 4475956"/>
                <a:gd name="connsiteY629" fmla="*/ 460458 h 1039515"/>
                <a:gd name="connsiteX630" fmla="*/ 537589 w 4475956"/>
                <a:gd name="connsiteY630" fmla="*/ 460458 h 1039515"/>
                <a:gd name="connsiteX631" fmla="*/ 543057 w 4475956"/>
                <a:gd name="connsiteY631" fmla="*/ 460458 h 1039515"/>
                <a:gd name="connsiteX632" fmla="*/ 543057 w 4475956"/>
                <a:gd name="connsiteY632" fmla="*/ 461539 h 1039515"/>
                <a:gd name="connsiteX633" fmla="*/ 543057 w 4475956"/>
                <a:gd name="connsiteY633" fmla="*/ 469106 h 1039515"/>
                <a:gd name="connsiteX634" fmla="*/ 547222 w 4475956"/>
                <a:gd name="connsiteY634" fmla="*/ 499370 h 1039515"/>
                <a:gd name="connsiteX635" fmla="*/ 548003 w 4475956"/>
                <a:gd name="connsiteY635" fmla="*/ 499370 h 1039515"/>
                <a:gd name="connsiteX636" fmla="*/ 553470 w 4475956"/>
                <a:gd name="connsiteY636" fmla="*/ 499370 h 1039515"/>
                <a:gd name="connsiteX637" fmla="*/ 553470 w 4475956"/>
                <a:gd name="connsiteY637" fmla="*/ 500181 h 1039515"/>
                <a:gd name="connsiteX638" fmla="*/ 553470 w 4475956"/>
                <a:gd name="connsiteY638" fmla="*/ 505856 h 1039515"/>
                <a:gd name="connsiteX639" fmla="*/ 554511 w 4475956"/>
                <a:gd name="connsiteY639" fmla="*/ 505856 h 1039515"/>
                <a:gd name="connsiteX640" fmla="*/ 561800 w 4475956"/>
                <a:gd name="connsiteY640" fmla="*/ 505856 h 1039515"/>
                <a:gd name="connsiteX641" fmla="*/ 561800 w 4475956"/>
                <a:gd name="connsiteY641" fmla="*/ 536121 h 1039515"/>
                <a:gd name="connsiteX642" fmla="*/ 563883 w 4475956"/>
                <a:gd name="connsiteY642" fmla="*/ 536121 h 1039515"/>
                <a:gd name="connsiteX643" fmla="*/ 578462 w 4475956"/>
                <a:gd name="connsiteY643" fmla="*/ 536121 h 1039515"/>
                <a:gd name="connsiteX644" fmla="*/ 578462 w 4475956"/>
                <a:gd name="connsiteY644" fmla="*/ 559900 h 1039515"/>
                <a:gd name="connsiteX645" fmla="*/ 580545 w 4475956"/>
                <a:gd name="connsiteY645" fmla="*/ 561521 h 1039515"/>
                <a:gd name="connsiteX646" fmla="*/ 580545 w 4475956"/>
                <a:gd name="connsiteY646" fmla="*/ 572871 h 1039515"/>
                <a:gd name="connsiteX647" fmla="*/ 581326 w 4475956"/>
                <a:gd name="connsiteY647" fmla="*/ 572871 h 1039515"/>
                <a:gd name="connsiteX648" fmla="*/ 586793 w 4475956"/>
                <a:gd name="connsiteY648" fmla="*/ 572871 h 1039515"/>
                <a:gd name="connsiteX649" fmla="*/ 586793 w 4475956"/>
                <a:gd name="connsiteY649" fmla="*/ 596650 h 1039515"/>
                <a:gd name="connsiteX650" fmla="*/ 588094 w 4475956"/>
                <a:gd name="connsiteY650" fmla="*/ 596650 h 1039515"/>
                <a:gd name="connsiteX651" fmla="*/ 597205 w 4475956"/>
                <a:gd name="connsiteY651" fmla="*/ 596650 h 1039515"/>
                <a:gd name="connsiteX652" fmla="*/ 599289 w 4475956"/>
                <a:gd name="connsiteY652" fmla="*/ 600704 h 1039515"/>
                <a:gd name="connsiteX653" fmla="*/ 599289 w 4475956"/>
                <a:gd name="connsiteY653" fmla="*/ 613945 h 1039515"/>
                <a:gd name="connsiteX654" fmla="*/ 600851 w 4475956"/>
                <a:gd name="connsiteY654" fmla="*/ 612053 h 1039515"/>
                <a:gd name="connsiteX655" fmla="*/ 611784 w 4475956"/>
                <a:gd name="connsiteY655" fmla="*/ 598812 h 1039515"/>
                <a:gd name="connsiteX656" fmla="*/ 640941 w 4475956"/>
                <a:gd name="connsiteY656" fmla="*/ 598812 h 1039515"/>
                <a:gd name="connsiteX657" fmla="*/ 640941 w 4475956"/>
                <a:gd name="connsiteY657" fmla="*/ 685283 h 1039515"/>
                <a:gd name="connsiteX658" fmla="*/ 641723 w 4475956"/>
                <a:gd name="connsiteY658" fmla="*/ 685283 h 1039515"/>
                <a:gd name="connsiteX659" fmla="*/ 647189 w 4475956"/>
                <a:gd name="connsiteY659" fmla="*/ 685283 h 1039515"/>
                <a:gd name="connsiteX660" fmla="*/ 647971 w 4475956"/>
                <a:gd name="connsiteY660" fmla="*/ 683932 h 1039515"/>
                <a:gd name="connsiteX661" fmla="*/ 653437 w 4475956"/>
                <a:gd name="connsiteY661" fmla="*/ 674474 h 1039515"/>
                <a:gd name="connsiteX662" fmla="*/ 653437 w 4475956"/>
                <a:gd name="connsiteY662" fmla="*/ 676366 h 1039515"/>
                <a:gd name="connsiteX663" fmla="*/ 653437 w 4475956"/>
                <a:gd name="connsiteY663" fmla="*/ 689607 h 1039515"/>
                <a:gd name="connsiteX664" fmla="*/ 657602 w 4475956"/>
                <a:gd name="connsiteY664" fmla="*/ 644210 h 1039515"/>
                <a:gd name="connsiteX665" fmla="*/ 658383 w 4475956"/>
                <a:gd name="connsiteY665" fmla="*/ 644210 h 1039515"/>
                <a:gd name="connsiteX666" fmla="*/ 663850 w 4475956"/>
                <a:gd name="connsiteY666" fmla="*/ 644210 h 1039515"/>
                <a:gd name="connsiteX667" fmla="*/ 663850 w 4475956"/>
                <a:gd name="connsiteY667" fmla="*/ 579356 h 1039515"/>
                <a:gd name="connsiteX668" fmla="*/ 664892 w 4475956"/>
                <a:gd name="connsiteY668" fmla="*/ 579356 h 1039515"/>
                <a:gd name="connsiteX669" fmla="*/ 672181 w 4475956"/>
                <a:gd name="connsiteY669" fmla="*/ 579356 h 1039515"/>
                <a:gd name="connsiteX670" fmla="*/ 684677 w 4475956"/>
                <a:gd name="connsiteY670" fmla="*/ 536121 h 1039515"/>
                <a:gd name="connsiteX671" fmla="*/ 685978 w 4475956"/>
                <a:gd name="connsiteY671" fmla="*/ 536121 h 1039515"/>
                <a:gd name="connsiteX672" fmla="*/ 695091 w 4475956"/>
                <a:gd name="connsiteY672" fmla="*/ 536121 h 1039515"/>
                <a:gd name="connsiteX673" fmla="*/ 705503 w 4475956"/>
                <a:gd name="connsiteY673" fmla="*/ 579356 h 1039515"/>
                <a:gd name="connsiteX674" fmla="*/ 706544 w 4475956"/>
                <a:gd name="connsiteY674" fmla="*/ 579356 h 1039515"/>
                <a:gd name="connsiteX675" fmla="*/ 713834 w 4475956"/>
                <a:gd name="connsiteY675" fmla="*/ 579356 h 1039515"/>
                <a:gd name="connsiteX676" fmla="*/ 713834 w 4475956"/>
                <a:gd name="connsiteY676" fmla="*/ 618268 h 1039515"/>
                <a:gd name="connsiteX677" fmla="*/ 715655 w 4475956"/>
                <a:gd name="connsiteY677" fmla="*/ 618268 h 1039515"/>
                <a:gd name="connsiteX678" fmla="*/ 728412 w 4475956"/>
                <a:gd name="connsiteY678" fmla="*/ 618268 h 1039515"/>
                <a:gd name="connsiteX679" fmla="*/ 728412 w 4475956"/>
                <a:gd name="connsiteY679" fmla="*/ 620430 h 1039515"/>
                <a:gd name="connsiteX680" fmla="*/ 728412 w 4475956"/>
                <a:gd name="connsiteY680" fmla="*/ 635562 h 1039515"/>
                <a:gd name="connsiteX681" fmla="*/ 732577 w 4475956"/>
                <a:gd name="connsiteY681" fmla="*/ 633401 h 1039515"/>
                <a:gd name="connsiteX682" fmla="*/ 732577 w 4475956"/>
                <a:gd name="connsiteY682" fmla="*/ 618268 h 1039515"/>
                <a:gd name="connsiteX683" fmla="*/ 734139 w 4475956"/>
                <a:gd name="connsiteY683" fmla="*/ 618268 h 1039515"/>
                <a:gd name="connsiteX684" fmla="*/ 745073 w 4475956"/>
                <a:gd name="connsiteY684" fmla="*/ 618268 h 1039515"/>
                <a:gd name="connsiteX685" fmla="*/ 745073 w 4475956"/>
                <a:gd name="connsiteY685" fmla="*/ 619889 h 1039515"/>
                <a:gd name="connsiteX686" fmla="*/ 745073 w 4475956"/>
                <a:gd name="connsiteY686" fmla="*/ 631239 h 1039515"/>
                <a:gd name="connsiteX687" fmla="*/ 776313 w 4475956"/>
                <a:gd name="connsiteY687" fmla="*/ 631239 h 1039515"/>
                <a:gd name="connsiteX688" fmla="*/ 776313 w 4475956"/>
                <a:gd name="connsiteY688" fmla="*/ 594489 h 1039515"/>
                <a:gd name="connsiteX689" fmla="*/ 777614 w 4475956"/>
                <a:gd name="connsiteY689" fmla="*/ 594489 h 1039515"/>
                <a:gd name="connsiteX690" fmla="*/ 786726 w 4475956"/>
                <a:gd name="connsiteY690" fmla="*/ 594489 h 1039515"/>
                <a:gd name="connsiteX691" fmla="*/ 786726 w 4475956"/>
                <a:gd name="connsiteY691" fmla="*/ 616106 h 1039515"/>
                <a:gd name="connsiteX692" fmla="*/ 788809 w 4475956"/>
                <a:gd name="connsiteY692" fmla="*/ 583680 h 1039515"/>
                <a:gd name="connsiteX693" fmla="*/ 811718 w 4475956"/>
                <a:gd name="connsiteY693" fmla="*/ 583680 h 1039515"/>
                <a:gd name="connsiteX694" fmla="*/ 811718 w 4475956"/>
                <a:gd name="connsiteY694" fmla="*/ 582058 h 1039515"/>
                <a:gd name="connsiteX695" fmla="*/ 811718 w 4475956"/>
                <a:gd name="connsiteY695" fmla="*/ 570709 h 1039515"/>
                <a:gd name="connsiteX696" fmla="*/ 812499 w 4475956"/>
                <a:gd name="connsiteY696" fmla="*/ 570709 h 1039515"/>
                <a:gd name="connsiteX697" fmla="*/ 817965 w 4475956"/>
                <a:gd name="connsiteY697" fmla="*/ 570709 h 1039515"/>
                <a:gd name="connsiteX698" fmla="*/ 817965 w 4475956"/>
                <a:gd name="connsiteY698" fmla="*/ 568818 h 1039515"/>
                <a:gd name="connsiteX699" fmla="*/ 817965 w 4475956"/>
                <a:gd name="connsiteY699" fmla="*/ 555577 h 1039515"/>
                <a:gd name="connsiteX700" fmla="*/ 822131 w 4475956"/>
                <a:gd name="connsiteY700" fmla="*/ 562062 h 1039515"/>
                <a:gd name="connsiteX701" fmla="*/ 824475 w 4475956"/>
                <a:gd name="connsiteY701" fmla="*/ 562062 h 1039515"/>
                <a:gd name="connsiteX702" fmla="*/ 840875 w 4475956"/>
                <a:gd name="connsiteY702" fmla="*/ 562062 h 1039515"/>
                <a:gd name="connsiteX703" fmla="*/ 840875 w 4475956"/>
                <a:gd name="connsiteY703" fmla="*/ 561251 h 1039515"/>
                <a:gd name="connsiteX704" fmla="*/ 840875 w 4475956"/>
                <a:gd name="connsiteY704" fmla="*/ 555577 h 1039515"/>
                <a:gd name="connsiteX705" fmla="*/ 841656 w 4475956"/>
                <a:gd name="connsiteY705" fmla="*/ 555577 h 1039515"/>
                <a:gd name="connsiteX706" fmla="*/ 847123 w 4475956"/>
                <a:gd name="connsiteY706" fmla="*/ 555577 h 1039515"/>
                <a:gd name="connsiteX707" fmla="*/ 847123 w 4475956"/>
                <a:gd name="connsiteY707" fmla="*/ 556928 h 1039515"/>
                <a:gd name="connsiteX708" fmla="*/ 847123 w 4475956"/>
                <a:gd name="connsiteY708" fmla="*/ 566386 h 1039515"/>
                <a:gd name="connsiteX709" fmla="*/ 886693 w 4475956"/>
                <a:gd name="connsiteY709" fmla="*/ 566386 h 1039515"/>
                <a:gd name="connsiteX710" fmla="*/ 886693 w 4475956"/>
                <a:gd name="connsiteY710" fmla="*/ 704739 h 1039515"/>
                <a:gd name="connsiteX711" fmla="*/ 888255 w 4475956"/>
                <a:gd name="connsiteY711" fmla="*/ 704739 h 1039515"/>
                <a:gd name="connsiteX712" fmla="*/ 899189 w 4475956"/>
                <a:gd name="connsiteY712" fmla="*/ 704739 h 1039515"/>
                <a:gd name="connsiteX713" fmla="*/ 899189 w 4475956"/>
                <a:gd name="connsiteY713" fmla="*/ 691769 h 1039515"/>
                <a:gd name="connsiteX714" fmla="*/ 903354 w 4475956"/>
                <a:gd name="connsiteY714" fmla="*/ 691769 h 1039515"/>
                <a:gd name="connsiteX715" fmla="*/ 903354 w 4475956"/>
                <a:gd name="connsiteY715" fmla="*/ 704739 h 1039515"/>
                <a:gd name="connsiteX716" fmla="*/ 934594 w 4475956"/>
                <a:gd name="connsiteY716" fmla="*/ 704739 h 1039515"/>
                <a:gd name="connsiteX717" fmla="*/ 934594 w 4475956"/>
                <a:gd name="connsiteY717" fmla="*/ 674474 h 1039515"/>
                <a:gd name="connsiteX718" fmla="*/ 947089 w 4475956"/>
                <a:gd name="connsiteY718" fmla="*/ 674474 h 1039515"/>
                <a:gd name="connsiteX719" fmla="*/ 959585 w 4475956"/>
                <a:gd name="connsiteY719" fmla="*/ 672313 h 1039515"/>
                <a:gd name="connsiteX720" fmla="*/ 963751 w 4475956"/>
                <a:gd name="connsiteY720" fmla="*/ 674474 h 1039515"/>
                <a:gd name="connsiteX721" fmla="*/ 974164 w 4475956"/>
                <a:gd name="connsiteY721" fmla="*/ 674474 h 1039515"/>
                <a:gd name="connsiteX722" fmla="*/ 974164 w 4475956"/>
                <a:gd name="connsiteY722" fmla="*/ 704739 h 1039515"/>
                <a:gd name="connsiteX723" fmla="*/ 982495 w 4475956"/>
                <a:gd name="connsiteY723" fmla="*/ 704739 h 1039515"/>
                <a:gd name="connsiteX724" fmla="*/ 982495 w 4475956"/>
                <a:gd name="connsiteY724" fmla="*/ 722034 h 1039515"/>
                <a:gd name="connsiteX725" fmla="*/ 992088 w 4475956"/>
                <a:gd name="connsiteY725" fmla="*/ 722939 h 1039515"/>
                <a:gd name="connsiteX726" fmla="*/ 1005404 w 4475956"/>
                <a:gd name="connsiteY726" fmla="*/ 722939 h 1039515"/>
                <a:gd name="connsiteX727" fmla="*/ 1005404 w 4475956"/>
                <a:gd name="connsiteY727" fmla="*/ 706901 h 1039515"/>
                <a:gd name="connsiteX728" fmla="*/ 1075236 w 4475956"/>
                <a:gd name="connsiteY728" fmla="*/ 706901 h 1039515"/>
                <a:gd name="connsiteX729" fmla="*/ 1075236 w 4475956"/>
                <a:gd name="connsiteY729" fmla="*/ 621648 h 1039515"/>
                <a:gd name="connsiteX730" fmla="*/ 1149232 w 4475956"/>
                <a:gd name="connsiteY730" fmla="*/ 621648 h 1039515"/>
                <a:gd name="connsiteX731" fmla="*/ 1149232 w 4475956"/>
                <a:gd name="connsiteY731" fmla="*/ 700416 h 1039515"/>
                <a:gd name="connsiteX732" fmla="*/ 1151189 w 4475956"/>
                <a:gd name="connsiteY732" fmla="*/ 700416 h 1039515"/>
                <a:gd name="connsiteX733" fmla="*/ 1152465 w 4475956"/>
                <a:gd name="connsiteY733" fmla="*/ 722939 h 1039515"/>
                <a:gd name="connsiteX734" fmla="*/ 1162408 w 4475956"/>
                <a:gd name="connsiteY734" fmla="*/ 722939 h 1039515"/>
                <a:gd name="connsiteX735" fmla="*/ 1163685 w 4475956"/>
                <a:gd name="connsiteY735" fmla="*/ 700416 h 1039515"/>
                <a:gd name="connsiteX736" fmla="*/ 1169932 w 4475956"/>
                <a:gd name="connsiteY736" fmla="*/ 700416 h 1039515"/>
                <a:gd name="connsiteX737" fmla="*/ 1171209 w 4475956"/>
                <a:gd name="connsiteY737" fmla="*/ 722939 h 1039515"/>
                <a:gd name="connsiteX738" fmla="*/ 1223228 w 4475956"/>
                <a:gd name="connsiteY738" fmla="*/ 722939 h 1039515"/>
                <a:gd name="connsiteX739" fmla="*/ 1223228 w 4475956"/>
                <a:gd name="connsiteY739" fmla="*/ 559911 h 1039515"/>
                <a:gd name="connsiteX740" fmla="*/ 1426003 w 4475956"/>
                <a:gd name="connsiteY740" fmla="*/ 559911 h 1039515"/>
                <a:gd name="connsiteX741" fmla="*/ 1426003 w 4475956"/>
                <a:gd name="connsiteY741" fmla="*/ 722939 h 1039515"/>
                <a:gd name="connsiteX742" fmla="*/ 1445216 w 4475956"/>
                <a:gd name="connsiteY742" fmla="*/ 722939 h 1039515"/>
                <a:gd name="connsiteX743" fmla="*/ 1445216 w 4475956"/>
                <a:gd name="connsiteY743" fmla="*/ 640246 h 1039515"/>
                <a:gd name="connsiteX744" fmla="*/ 1542962 w 4475956"/>
                <a:gd name="connsiteY744" fmla="*/ 640246 h 1039515"/>
                <a:gd name="connsiteX745" fmla="*/ 1555222 w 4475956"/>
                <a:gd name="connsiteY745" fmla="*/ 322105 h 1039515"/>
                <a:gd name="connsiteX746" fmla="*/ 1542727 w 4475956"/>
                <a:gd name="connsiteY746" fmla="*/ 300487 h 1039515"/>
                <a:gd name="connsiteX747" fmla="*/ 1536479 w 4475956"/>
                <a:gd name="connsiteY747" fmla="*/ 296163 h 1039515"/>
                <a:gd name="connsiteX748" fmla="*/ 1544809 w 4475956"/>
                <a:gd name="connsiteY748" fmla="*/ 272384 h 1039515"/>
                <a:gd name="connsiteX749" fmla="*/ 1544809 w 4475956"/>
                <a:gd name="connsiteY749" fmla="*/ 255090 h 1039515"/>
                <a:gd name="connsiteX750" fmla="*/ 1559387 w 4475956"/>
                <a:gd name="connsiteY750" fmla="*/ 255090 h 1039515"/>
                <a:gd name="connsiteX751" fmla="*/ 1559387 w 4475956"/>
                <a:gd name="connsiteY751" fmla="*/ 233472 h 1039515"/>
                <a:gd name="connsiteX752" fmla="*/ 1561470 w 4475956"/>
                <a:gd name="connsiteY752" fmla="*/ 229148 h 1039515"/>
                <a:gd name="connsiteX753" fmla="*/ 1561470 w 4475956"/>
                <a:gd name="connsiteY753" fmla="*/ 151324 h 1039515"/>
                <a:gd name="connsiteX754" fmla="*/ 1559387 w 4475956"/>
                <a:gd name="connsiteY754" fmla="*/ 144840 h 1039515"/>
                <a:gd name="connsiteX755" fmla="*/ 1565635 w 4475956"/>
                <a:gd name="connsiteY755" fmla="*/ 138354 h 1039515"/>
                <a:gd name="connsiteX756" fmla="*/ 1565635 w 4475956"/>
                <a:gd name="connsiteY756" fmla="*/ 79986 h 1039515"/>
                <a:gd name="connsiteX757" fmla="*/ 1567718 w 4475956"/>
                <a:gd name="connsiteY757" fmla="*/ 75662 h 1039515"/>
                <a:gd name="connsiteX758" fmla="*/ 1567718 w 4475956"/>
                <a:gd name="connsiteY758" fmla="*/ 19456 h 1039515"/>
                <a:gd name="connsiteX759" fmla="*/ 1569801 w 4475956"/>
                <a:gd name="connsiteY759" fmla="*/ 0 h 10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Lst>
              <a:rect l="l" t="t" r="r" b="b"/>
              <a:pathLst>
                <a:path w="4475956" h="1039515">
                  <a:moveTo>
                    <a:pt x="1569801" y="0"/>
                  </a:moveTo>
                  <a:cubicBezTo>
                    <a:pt x="1573966" y="6486"/>
                    <a:pt x="1573966" y="10810"/>
                    <a:pt x="1573966" y="17294"/>
                  </a:cubicBezTo>
                  <a:cubicBezTo>
                    <a:pt x="1576049" y="38912"/>
                    <a:pt x="1576049" y="58368"/>
                    <a:pt x="1576049" y="75662"/>
                  </a:cubicBezTo>
                  <a:cubicBezTo>
                    <a:pt x="1578131" y="99442"/>
                    <a:pt x="1578131" y="118898"/>
                    <a:pt x="1578131" y="138354"/>
                  </a:cubicBezTo>
                  <a:cubicBezTo>
                    <a:pt x="1580214" y="140516"/>
                    <a:pt x="1582297" y="142678"/>
                    <a:pt x="1584379" y="144840"/>
                  </a:cubicBezTo>
                  <a:cubicBezTo>
                    <a:pt x="1584379" y="147002"/>
                    <a:pt x="1582297" y="149162"/>
                    <a:pt x="1582297" y="151324"/>
                  </a:cubicBezTo>
                  <a:cubicBezTo>
                    <a:pt x="1582297" y="177266"/>
                    <a:pt x="1582297" y="203207"/>
                    <a:pt x="1582297" y="229148"/>
                  </a:cubicBezTo>
                  <a:cubicBezTo>
                    <a:pt x="1582297" y="231310"/>
                    <a:pt x="1584379" y="231310"/>
                    <a:pt x="1584379" y="233472"/>
                  </a:cubicBezTo>
                  <a:cubicBezTo>
                    <a:pt x="1584379" y="239957"/>
                    <a:pt x="1584379" y="246442"/>
                    <a:pt x="1584379" y="255090"/>
                  </a:cubicBezTo>
                  <a:cubicBezTo>
                    <a:pt x="1588544" y="255090"/>
                    <a:pt x="1594792" y="255090"/>
                    <a:pt x="1598957" y="255090"/>
                  </a:cubicBezTo>
                  <a:cubicBezTo>
                    <a:pt x="1598957" y="261575"/>
                    <a:pt x="1598957" y="268060"/>
                    <a:pt x="1598957" y="272384"/>
                  </a:cubicBezTo>
                  <a:cubicBezTo>
                    <a:pt x="1607289" y="281031"/>
                    <a:pt x="1607289" y="281031"/>
                    <a:pt x="1607289" y="296163"/>
                  </a:cubicBezTo>
                  <a:cubicBezTo>
                    <a:pt x="1605205" y="296163"/>
                    <a:pt x="1603123" y="298325"/>
                    <a:pt x="1601041" y="300487"/>
                  </a:cubicBezTo>
                  <a:cubicBezTo>
                    <a:pt x="1621866" y="311296"/>
                    <a:pt x="1596875" y="319943"/>
                    <a:pt x="1588544" y="322105"/>
                  </a:cubicBezTo>
                  <a:cubicBezTo>
                    <a:pt x="1590627" y="406414"/>
                    <a:pt x="1594792" y="490723"/>
                    <a:pt x="1596875" y="575033"/>
                  </a:cubicBezTo>
                  <a:cubicBezTo>
                    <a:pt x="1619785" y="575033"/>
                    <a:pt x="1642693" y="575033"/>
                    <a:pt x="1663520" y="575033"/>
                  </a:cubicBezTo>
                  <a:cubicBezTo>
                    <a:pt x="1663520" y="600974"/>
                    <a:pt x="1663520" y="626915"/>
                    <a:pt x="1663520" y="650695"/>
                  </a:cubicBezTo>
                  <a:cubicBezTo>
                    <a:pt x="1667685" y="650695"/>
                    <a:pt x="1669768" y="650695"/>
                    <a:pt x="1671851" y="650695"/>
                  </a:cubicBezTo>
                  <a:cubicBezTo>
                    <a:pt x="1671851" y="648533"/>
                    <a:pt x="1673933" y="646371"/>
                    <a:pt x="1673933" y="644210"/>
                  </a:cubicBezTo>
                  <a:cubicBezTo>
                    <a:pt x="1676016" y="644210"/>
                    <a:pt x="1678098" y="644210"/>
                    <a:pt x="1680181" y="644210"/>
                  </a:cubicBezTo>
                  <a:cubicBezTo>
                    <a:pt x="1680181" y="646371"/>
                    <a:pt x="1680181" y="648533"/>
                    <a:pt x="1682265" y="652857"/>
                  </a:cubicBezTo>
                  <a:cubicBezTo>
                    <a:pt x="1686429" y="652857"/>
                    <a:pt x="1690594" y="652857"/>
                    <a:pt x="1694761" y="652857"/>
                  </a:cubicBezTo>
                  <a:cubicBezTo>
                    <a:pt x="1694761" y="650695"/>
                    <a:pt x="1694761" y="648533"/>
                    <a:pt x="1694761" y="646371"/>
                  </a:cubicBezTo>
                  <a:cubicBezTo>
                    <a:pt x="1703090" y="646371"/>
                    <a:pt x="1709337" y="646371"/>
                    <a:pt x="1717668" y="646371"/>
                  </a:cubicBezTo>
                  <a:cubicBezTo>
                    <a:pt x="1717668" y="648533"/>
                    <a:pt x="1717668" y="650695"/>
                    <a:pt x="1717668" y="652857"/>
                  </a:cubicBezTo>
                  <a:cubicBezTo>
                    <a:pt x="1723916" y="652857"/>
                    <a:pt x="1732248" y="652857"/>
                    <a:pt x="1738495" y="652857"/>
                  </a:cubicBezTo>
                  <a:cubicBezTo>
                    <a:pt x="1738495" y="667989"/>
                    <a:pt x="1738495" y="683122"/>
                    <a:pt x="1738495" y="698254"/>
                  </a:cubicBezTo>
                  <a:cubicBezTo>
                    <a:pt x="1742661" y="698254"/>
                    <a:pt x="1748909" y="698254"/>
                    <a:pt x="1753074" y="698254"/>
                  </a:cubicBezTo>
                  <a:cubicBezTo>
                    <a:pt x="1753074" y="693930"/>
                    <a:pt x="1753074" y="689607"/>
                    <a:pt x="1753074" y="685283"/>
                  </a:cubicBezTo>
                  <a:cubicBezTo>
                    <a:pt x="1759322" y="685283"/>
                    <a:pt x="1765570" y="685283"/>
                    <a:pt x="1769735" y="685283"/>
                  </a:cubicBezTo>
                  <a:cubicBezTo>
                    <a:pt x="1769735" y="624754"/>
                    <a:pt x="1769735" y="566386"/>
                    <a:pt x="1769735" y="505856"/>
                  </a:cubicBezTo>
                  <a:cubicBezTo>
                    <a:pt x="1771817" y="503694"/>
                    <a:pt x="1773900" y="501532"/>
                    <a:pt x="1775983" y="499370"/>
                  </a:cubicBezTo>
                  <a:cubicBezTo>
                    <a:pt x="1800974" y="499370"/>
                    <a:pt x="1825965" y="499370"/>
                    <a:pt x="1850959" y="499370"/>
                  </a:cubicBezTo>
                  <a:lnTo>
                    <a:pt x="1850959" y="508018"/>
                  </a:lnTo>
                  <a:lnTo>
                    <a:pt x="1861371" y="508018"/>
                  </a:lnTo>
                  <a:cubicBezTo>
                    <a:pt x="1861371" y="546930"/>
                    <a:pt x="1861371" y="585842"/>
                    <a:pt x="1861371" y="622592"/>
                  </a:cubicBezTo>
                  <a:cubicBezTo>
                    <a:pt x="1869702" y="622592"/>
                    <a:pt x="1875950" y="622592"/>
                    <a:pt x="1884280" y="622592"/>
                  </a:cubicBezTo>
                  <a:cubicBezTo>
                    <a:pt x="1884280" y="600974"/>
                    <a:pt x="1884280" y="579356"/>
                    <a:pt x="1884280" y="555577"/>
                  </a:cubicBezTo>
                  <a:cubicBezTo>
                    <a:pt x="1892611" y="555577"/>
                    <a:pt x="1903024" y="555577"/>
                    <a:pt x="1911356" y="555577"/>
                  </a:cubicBezTo>
                  <a:cubicBezTo>
                    <a:pt x="1913437" y="555577"/>
                    <a:pt x="1913437" y="553415"/>
                    <a:pt x="1915519" y="551253"/>
                  </a:cubicBezTo>
                  <a:lnTo>
                    <a:pt x="1923851" y="551253"/>
                  </a:lnTo>
                  <a:cubicBezTo>
                    <a:pt x="1925933" y="553415"/>
                    <a:pt x="1925933" y="555577"/>
                    <a:pt x="1928015" y="555577"/>
                  </a:cubicBezTo>
                  <a:cubicBezTo>
                    <a:pt x="1934263" y="555577"/>
                    <a:pt x="1942595" y="555577"/>
                    <a:pt x="1950925" y="555577"/>
                  </a:cubicBezTo>
                  <a:cubicBezTo>
                    <a:pt x="1950925" y="516665"/>
                    <a:pt x="1950925" y="477753"/>
                    <a:pt x="1950925" y="438841"/>
                  </a:cubicBezTo>
                  <a:cubicBezTo>
                    <a:pt x="1950939" y="438838"/>
                    <a:pt x="1951830" y="438674"/>
                    <a:pt x="2009239" y="428032"/>
                  </a:cubicBezTo>
                  <a:cubicBezTo>
                    <a:pt x="2009239" y="428039"/>
                    <a:pt x="2009239" y="428113"/>
                    <a:pt x="2009239" y="429113"/>
                  </a:cubicBezTo>
                  <a:lnTo>
                    <a:pt x="2009239" y="436679"/>
                  </a:lnTo>
                  <a:cubicBezTo>
                    <a:pt x="2009257" y="436679"/>
                    <a:pt x="2009919" y="436679"/>
                    <a:pt x="2036313" y="436679"/>
                  </a:cubicBezTo>
                  <a:cubicBezTo>
                    <a:pt x="2036313" y="436701"/>
                    <a:pt x="2036313" y="439072"/>
                    <a:pt x="2036313" y="691769"/>
                  </a:cubicBezTo>
                  <a:cubicBezTo>
                    <a:pt x="2042561" y="691769"/>
                    <a:pt x="2050891" y="691769"/>
                    <a:pt x="2059223" y="691769"/>
                  </a:cubicBezTo>
                  <a:cubicBezTo>
                    <a:pt x="2059223" y="689607"/>
                    <a:pt x="2059223" y="689607"/>
                    <a:pt x="2059223" y="687445"/>
                  </a:cubicBezTo>
                  <a:cubicBezTo>
                    <a:pt x="2063387" y="687445"/>
                    <a:pt x="2067552" y="687445"/>
                    <a:pt x="2071719" y="687445"/>
                  </a:cubicBezTo>
                  <a:cubicBezTo>
                    <a:pt x="2071719" y="689607"/>
                    <a:pt x="2071719" y="689607"/>
                    <a:pt x="2071719" y="691769"/>
                  </a:cubicBezTo>
                  <a:cubicBezTo>
                    <a:pt x="2080049" y="691769"/>
                    <a:pt x="2088378" y="691769"/>
                    <a:pt x="2096710" y="691769"/>
                  </a:cubicBezTo>
                  <a:cubicBezTo>
                    <a:pt x="2096710" y="687445"/>
                    <a:pt x="2096710" y="683122"/>
                    <a:pt x="2096710" y="678798"/>
                  </a:cubicBezTo>
                  <a:cubicBezTo>
                    <a:pt x="2107123" y="678798"/>
                    <a:pt x="2117537" y="678798"/>
                    <a:pt x="2125867" y="678798"/>
                  </a:cubicBezTo>
                  <a:cubicBezTo>
                    <a:pt x="2130032" y="674474"/>
                    <a:pt x="2134199" y="674474"/>
                    <a:pt x="2138363" y="674474"/>
                  </a:cubicBezTo>
                  <a:cubicBezTo>
                    <a:pt x="2144611" y="678798"/>
                    <a:pt x="2152942" y="678798"/>
                    <a:pt x="2159190" y="678798"/>
                  </a:cubicBezTo>
                  <a:cubicBezTo>
                    <a:pt x="2159190" y="672313"/>
                    <a:pt x="2159190" y="667989"/>
                    <a:pt x="2159190" y="661504"/>
                  </a:cubicBezTo>
                  <a:lnTo>
                    <a:pt x="2167521" y="661504"/>
                  </a:lnTo>
                  <a:cubicBezTo>
                    <a:pt x="2167521" y="657180"/>
                    <a:pt x="2167521" y="652857"/>
                    <a:pt x="2167521" y="648533"/>
                  </a:cubicBezTo>
                  <a:cubicBezTo>
                    <a:pt x="2186264" y="648533"/>
                    <a:pt x="2207091" y="648533"/>
                    <a:pt x="2225834" y="648533"/>
                  </a:cubicBezTo>
                  <a:cubicBezTo>
                    <a:pt x="2225834" y="637724"/>
                    <a:pt x="2225834" y="629077"/>
                    <a:pt x="2225834" y="618268"/>
                  </a:cubicBezTo>
                  <a:cubicBezTo>
                    <a:pt x="2232082" y="618268"/>
                    <a:pt x="2238330" y="618268"/>
                    <a:pt x="2244577" y="618268"/>
                  </a:cubicBezTo>
                  <a:cubicBezTo>
                    <a:pt x="2244577" y="616106"/>
                    <a:pt x="2244577" y="613945"/>
                    <a:pt x="2244577" y="611783"/>
                  </a:cubicBezTo>
                  <a:cubicBezTo>
                    <a:pt x="2248743" y="611783"/>
                    <a:pt x="2252908" y="611783"/>
                    <a:pt x="2257073" y="611783"/>
                  </a:cubicBezTo>
                  <a:cubicBezTo>
                    <a:pt x="2257073" y="613945"/>
                    <a:pt x="2257073" y="616106"/>
                    <a:pt x="2257073" y="618268"/>
                  </a:cubicBezTo>
                  <a:cubicBezTo>
                    <a:pt x="2263321" y="618268"/>
                    <a:pt x="2267486" y="618268"/>
                    <a:pt x="2273734" y="618268"/>
                  </a:cubicBezTo>
                  <a:cubicBezTo>
                    <a:pt x="2273734" y="633401"/>
                    <a:pt x="2273734" y="650695"/>
                    <a:pt x="2273734" y="667989"/>
                  </a:cubicBezTo>
                  <a:cubicBezTo>
                    <a:pt x="2284147" y="667989"/>
                    <a:pt x="2296645" y="667989"/>
                    <a:pt x="2307057" y="667989"/>
                  </a:cubicBezTo>
                  <a:cubicBezTo>
                    <a:pt x="2307057" y="659342"/>
                    <a:pt x="2307057" y="650695"/>
                    <a:pt x="2307057" y="642048"/>
                  </a:cubicBezTo>
                  <a:cubicBezTo>
                    <a:pt x="2319553" y="642048"/>
                    <a:pt x="2334131" y="642048"/>
                    <a:pt x="2346627" y="642048"/>
                  </a:cubicBezTo>
                  <a:cubicBezTo>
                    <a:pt x="2346627" y="631239"/>
                    <a:pt x="2346627" y="622592"/>
                    <a:pt x="2346627" y="611783"/>
                  </a:cubicBezTo>
                  <a:cubicBezTo>
                    <a:pt x="2363289" y="611783"/>
                    <a:pt x="2379949" y="611783"/>
                    <a:pt x="2396611" y="611783"/>
                  </a:cubicBezTo>
                  <a:cubicBezTo>
                    <a:pt x="2396611" y="611812"/>
                    <a:pt x="2396611" y="613587"/>
                    <a:pt x="2396611" y="722939"/>
                  </a:cubicBezTo>
                  <a:lnTo>
                    <a:pt x="2396611" y="736718"/>
                  </a:lnTo>
                  <a:lnTo>
                    <a:pt x="2464305" y="736718"/>
                  </a:lnTo>
                  <a:lnTo>
                    <a:pt x="2464305" y="842490"/>
                  </a:lnTo>
                  <a:lnTo>
                    <a:pt x="2464305" y="865737"/>
                  </a:lnTo>
                  <a:lnTo>
                    <a:pt x="2479678" y="865737"/>
                  </a:lnTo>
                  <a:cubicBezTo>
                    <a:pt x="2479678" y="865737"/>
                    <a:pt x="2479678" y="865737"/>
                    <a:pt x="2479678" y="864575"/>
                  </a:cubicBezTo>
                  <a:lnTo>
                    <a:pt x="2479678" y="856439"/>
                  </a:lnTo>
                  <a:cubicBezTo>
                    <a:pt x="2479678" y="856439"/>
                    <a:pt x="2479678" y="856439"/>
                    <a:pt x="2525489" y="856439"/>
                  </a:cubicBezTo>
                  <a:cubicBezTo>
                    <a:pt x="2525489" y="856439"/>
                    <a:pt x="2525489" y="856439"/>
                    <a:pt x="2525489" y="877360"/>
                  </a:cubicBezTo>
                  <a:cubicBezTo>
                    <a:pt x="2525489" y="877360"/>
                    <a:pt x="2525489" y="877360"/>
                    <a:pt x="2527778" y="878523"/>
                  </a:cubicBezTo>
                  <a:lnTo>
                    <a:pt x="2543813" y="886659"/>
                  </a:lnTo>
                  <a:cubicBezTo>
                    <a:pt x="2543813" y="886659"/>
                    <a:pt x="2543813" y="886659"/>
                    <a:pt x="2543813" y="916879"/>
                  </a:cubicBezTo>
                  <a:cubicBezTo>
                    <a:pt x="2543813" y="916879"/>
                    <a:pt x="2543813" y="916879"/>
                    <a:pt x="2545245" y="917461"/>
                  </a:cubicBezTo>
                  <a:lnTo>
                    <a:pt x="2555266" y="921529"/>
                  </a:lnTo>
                  <a:cubicBezTo>
                    <a:pt x="2555266" y="921529"/>
                    <a:pt x="2555266" y="921529"/>
                    <a:pt x="2555266" y="920367"/>
                  </a:cubicBezTo>
                  <a:lnTo>
                    <a:pt x="2555266" y="912230"/>
                  </a:lnTo>
                  <a:cubicBezTo>
                    <a:pt x="2555266" y="912230"/>
                    <a:pt x="2555266" y="912230"/>
                    <a:pt x="2556411" y="912230"/>
                  </a:cubicBezTo>
                  <a:lnTo>
                    <a:pt x="2564428" y="912230"/>
                  </a:lnTo>
                  <a:cubicBezTo>
                    <a:pt x="2564428" y="912230"/>
                    <a:pt x="2564428" y="912230"/>
                    <a:pt x="2564428" y="911358"/>
                  </a:cubicBezTo>
                  <a:lnTo>
                    <a:pt x="2564428" y="905256"/>
                  </a:lnTo>
                  <a:cubicBezTo>
                    <a:pt x="2564428" y="905256"/>
                    <a:pt x="2564428" y="905256"/>
                    <a:pt x="2563283" y="905256"/>
                  </a:cubicBezTo>
                  <a:lnTo>
                    <a:pt x="2555266" y="905256"/>
                  </a:lnTo>
                  <a:cubicBezTo>
                    <a:pt x="2555266" y="905256"/>
                    <a:pt x="2555266" y="905256"/>
                    <a:pt x="2555266" y="904094"/>
                  </a:cubicBezTo>
                  <a:lnTo>
                    <a:pt x="2555266" y="895958"/>
                  </a:lnTo>
                  <a:cubicBezTo>
                    <a:pt x="2555266" y="895958"/>
                    <a:pt x="2555266" y="895958"/>
                    <a:pt x="2556411" y="895958"/>
                  </a:cubicBezTo>
                  <a:lnTo>
                    <a:pt x="2564428" y="895958"/>
                  </a:lnTo>
                  <a:cubicBezTo>
                    <a:pt x="2564428" y="895958"/>
                    <a:pt x="2564428" y="895958"/>
                    <a:pt x="2564428" y="894795"/>
                  </a:cubicBezTo>
                  <a:lnTo>
                    <a:pt x="2564428" y="886659"/>
                  </a:lnTo>
                  <a:cubicBezTo>
                    <a:pt x="2564428" y="886659"/>
                    <a:pt x="2564428" y="886659"/>
                    <a:pt x="2563283" y="886659"/>
                  </a:cubicBezTo>
                  <a:lnTo>
                    <a:pt x="2555266" y="886659"/>
                  </a:lnTo>
                  <a:cubicBezTo>
                    <a:pt x="2555266" y="886659"/>
                    <a:pt x="2555266" y="886659"/>
                    <a:pt x="2555266" y="885497"/>
                  </a:cubicBezTo>
                  <a:lnTo>
                    <a:pt x="2555266" y="877360"/>
                  </a:lnTo>
                  <a:cubicBezTo>
                    <a:pt x="2555266" y="877360"/>
                    <a:pt x="2555266" y="877360"/>
                    <a:pt x="2556411" y="877360"/>
                  </a:cubicBezTo>
                  <a:lnTo>
                    <a:pt x="2564428" y="877360"/>
                  </a:lnTo>
                  <a:cubicBezTo>
                    <a:pt x="2564428" y="877360"/>
                    <a:pt x="2564428" y="877360"/>
                    <a:pt x="2564428" y="876489"/>
                  </a:cubicBezTo>
                  <a:lnTo>
                    <a:pt x="2564428" y="870387"/>
                  </a:lnTo>
                  <a:cubicBezTo>
                    <a:pt x="2564428" y="870387"/>
                    <a:pt x="2564428" y="870387"/>
                    <a:pt x="2563283" y="870387"/>
                  </a:cubicBezTo>
                  <a:lnTo>
                    <a:pt x="2555266" y="870387"/>
                  </a:lnTo>
                  <a:cubicBezTo>
                    <a:pt x="2555266" y="870387"/>
                    <a:pt x="2555266" y="870387"/>
                    <a:pt x="2555266" y="869224"/>
                  </a:cubicBezTo>
                  <a:lnTo>
                    <a:pt x="2555266" y="861088"/>
                  </a:lnTo>
                  <a:cubicBezTo>
                    <a:pt x="2555266" y="861088"/>
                    <a:pt x="2555266" y="861088"/>
                    <a:pt x="2556411" y="861088"/>
                  </a:cubicBezTo>
                  <a:lnTo>
                    <a:pt x="2564428" y="861088"/>
                  </a:lnTo>
                  <a:cubicBezTo>
                    <a:pt x="2564428" y="861088"/>
                    <a:pt x="2564428" y="861088"/>
                    <a:pt x="2564428" y="859926"/>
                  </a:cubicBezTo>
                  <a:lnTo>
                    <a:pt x="2564428" y="851789"/>
                  </a:lnTo>
                  <a:cubicBezTo>
                    <a:pt x="2564428" y="851789"/>
                    <a:pt x="2564428" y="851789"/>
                    <a:pt x="2563283" y="851789"/>
                  </a:cubicBezTo>
                  <a:lnTo>
                    <a:pt x="2555266" y="851789"/>
                  </a:lnTo>
                  <a:cubicBezTo>
                    <a:pt x="2555266" y="851789"/>
                    <a:pt x="2555266" y="851789"/>
                    <a:pt x="2555266" y="850918"/>
                  </a:cubicBezTo>
                  <a:lnTo>
                    <a:pt x="2555266" y="844815"/>
                  </a:lnTo>
                  <a:cubicBezTo>
                    <a:pt x="2555266" y="844815"/>
                    <a:pt x="2555266" y="844815"/>
                    <a:pt x="2556411" y="844815"/>
                  </a:cubicBezTo>
                  <a:lnTo>
                    <a:pt x="2564428" y="844815"/>
                  </a:lnTo>
                  <a:cubicBezTo>
                    <a:pt x="2564428" y="844815"/>
                    <a:pt x="2564428" y="844815"/>
                    <a:pt x="2564428" y="843653"/>
                  </a:cubicBezTo>
                  <a:lnTo>
                    <a:pt x="2564428" y="835517"/>
                  </a:lnTo>
                  <a:cubicBezTo>
                    <a:pt x="2564428" y="835517"/>
                    <a:pt x="2564428" y="835517"/>
                    <a:pt x="2563283" y="835517"/>
                  </a:cubicBezTo>
                  <a:lnTo>
                    <a:pt x="2555266" y="835517"/>
                  </a:lnTo>
                  <a:cubicBezTo>
                    <a:pt x="2555266" y="835517"/>
                    <a:pt x="2555266" y="835517"/>
                    <a:pt x="2555266" y="834355"/>
                  </a:cubicBezTo>
                  <a:lnTo>
                    <a:pt x="2555266" y="826218"/>
                  </a:lnTo>
                  <a:cubicBezTo>
                    <a:pt x="2555266" y="826218"/>
                    <a:pt x="2555266" y="826218"/>
                    <a:pt x="2556411" y="826218"/>
                  </a:cubicBezTo>
                  <a:lnTo>
                    <a:pt x="2564428" y="826218"/>
                  </a:lnTo>
                  <a:cubicBezTo>
                    <a:pt x="2564428" y="826218"/>
                    <a:pt x="2564428" y="826218"/>
                    <a:pt x="2564428" y="825056"/>
                  </a:cubicBezTo>
                  <a:lnTo>
                    <a:pt x="2564428" y="816920"/>
                  </a:lnTo>
                  <a:cubicBezTo>
                    <a:pt x="2564428" y="816920"/>
                    <a:pt x="2564428" y="816920"/>
                    <a:pt x="2563283" y="816920"/>
                  </a:cubicBezTo>
                  <a:lnTo>
                    <a:pt x="2555266" y="816920"/>
                  </a:lnTo>
                  <a:cubicBezTo>
                    <a:pt x="2555266" y="816920"/>
                    <a:pt x="2555266" y="816920"/>
                    <a:pt x="2555266" y="816048"/>
                  </a:cubicBezTo>
                  <a:lnTo>
                    <a:pt x="2555266" y="809946"/>
                  </a:lnTo>
                  <a:cubicBezTo>
                    <a:pt x="2555266" y="809946"/>
                    <a:pt x="2555266" y="809946"/>
                    <a:pt x="2556411" y="809946"/>
                  </a:cubicBezTo>
                  <a:lnTo>
                    <a:pt x="2564428" y="809946"/>
                  </a:lnTo>
                  <a:cubicBezTo>
                    <a:pt x="2564428" y="809946"/>
                    <a:pt x="2564428" y="809946"/>
                    <a:pt x="2564428" y="808783"/>
                  </a:cubicBezTo>
                  <a:lnTo>
                    <a:pt x="2564428" y="800647"/>
                  </a:lnTo>
                  <a:cubicBezTo>
                    <a:pt x="2564428" y="800647"/>
                    <a:pt x="2564428" y="800647"/>
                    <a:pt x="2563283" y="800647"/>
                  </a:cubicBezTo>
                  <a:lnTo>
                    <a:pt x="2555266" y="800647"/>
                  </a:lnTo>
                  <a:cubicBezTo>
                    <a:pt x="2555266" y="800647"/>
                    <a:pt x="2555266" y="800647"/>
                    <a:pt x="2555266" y="799485"/>
                  </a:cubicBezTo>
                  <a:lnTo>
                    <a:pt x="2555266" y="791348"/>
                  </a:lnTo>
                  <a:cubicBezTo>
                    <a:pt x="2555266" y="791348"/>
                    <a:pt x="2555266" y="791348"/>
                    <a:pt x="2556411" y="791348"/>
                  </a:cubicBezTo>
                  <a:lnTo>
                    <a:pt x="2564428" y="791348"/>
                  </a:lnTo>
                  <a:cubicBezTo>
                    <a:pt x="2564428" y="791348"/>
                    <a:pt x="2564428" y="791348"/>
                    <a:pt x="2564428" y="790477"/>
                  </a:cubicBezTo>
                  <a:lnTo>
                    <a:pt x="2564428" y="784375"/>
                  </a:lnTo>
                  <a:cubicBezTo>
                    <a:pt x="2564428" y="784375"/>
                    <a:pt x="2564428" y="784375"/>
                    <a:pt x="2563283" y="784375"/>
                  </a:cubicBezTo>
                  <a:lnTo>
                    <a:pt x="2555266" y="784375"/>
                  </a:lnTo>
                  <a:cubicBezTo>
                    <a:pt x="2555266" y="784375"/>
                    <a:pt x="2555266" y="784375"/>
                    <a:pt x="2555266" y="783212"/>
                  </a:cubicBezTo>
                  <a:lnTo>
                    <a:pt x="2555266" y="775076"/>
                  </a:lnTo>
                  <a:cubicBezTo>
                    <a:pt x="2555266" y="775076"/>
                    <a:pt x="2555266" y="775076"/>
                    <a:pt x="2556411" y="775076"/>
                  </a:cubicBezTo>
                  <a:lnTo>
                    <a:pt x="2564428" y="775076"/>
                  </a:lnTo>
                  <a:cubicBezTo>
                    <a:pt x="2564428" y="775076"/>
                    <a:pt x="2564428" y="775076"/>
                    <a:pt x="2564428" y="773914"/>
                  </a:cubicBezTo>
                  <a:lnTo>
                    <a:pt x="2564428" y="765777"/>
                  </a:lnTo>
                  <a:cubicBezTo>
                    <a:pt x="2564428" y="765777"/>
                    <a:pt x="2564428" y="765777"/>
                    <a:pt x="2563283" y="765777"/>
                  </a:cubicBezTo>
                  <a:lnTo>
                    <a:pt x="2555266" y="765777"/>
                  </a:lnTo>
                  <a:cubicBezTo>
                    <a:pt x="2555266" y="765777"/>
                    <a:pt x="2555266" y="765777"/>
                    <a:pt x="2555266" y="764615"/>
                  </a:cubicBezTo>
                  <a:lnTo>
                    <a:pt x="2555266" y="756479"/>
                  </a:lnTo>
                  <a:cubicBezTo>
                    <a:pt x="2555266" y="756479"/>
                    <a:pt x="2555266" y="756479"/>
                    <a:pt x="2556411" y="756479"/>
                  </a:cubicBezTo>
                  <a:lnTo>
                    <a:pt x="2564428" y="756479"/>
                  </a:lnTo>
                  <a:cubicBezTo>
                    <a:pt x="2564428" y="756479"/>
                    <a:pt x="2564428" y="756479"/>
                    <a:pt x="2564428" y="755607"/>
                  </a:cubicBezTo>
                  <a:lnTo>
                    <a:pt x="2564428" y="749505"/>
                  </a:lnTo>
                  <a:cubicBezTo>
                    <a:pt x="2564428" y="749505"/>
                    <a:pt x="2564428" y="749505"/>
                    <a:pt x="2563283" y="749505"/>
                  </a:cubicBezTo>
                  <a:lnTo>
                    <a:pt x="2555266" y="749505"/>
                  </a:lnTo>
                  <a:cubicBezTo>
                    <a:pt x="2555266" y="749505"/>
                    <a:pt x="2555266" y="749505"/>
                    <a:pt x="2555266" y="748343"/>
                  </a:cubicBezTo>
                  <a:lnTo>
                    <a:pt x="2555266" y="740206"/>
                  </a:lnTo>
                  <a:cubicBezTo>
                    <a:pt x="2555266" y="740206"/>
                    <a:pt x="2555266" y="740206"/>
                    <a:pt x="2556411" y="740206"/>
                  </a:cubicBezTo>
                  <a:lnTo>
                    <a:pt x="2564428" y="740206"/>
                  </a:lnTo>
                  <a:cubicBezTo>
                    <a:pt x="2564428" y="740206"/>
                    <a:pt x="2564428" y="740206"/>
                    <a:pt x="2564428" y="739044"/>
                  </a:cubicBezTo>
                  <a:lnTo>
                    <a:pt x="2564428" y="730908"/>
                  </a:lnTo>
                  <a:cubicBezTo>
                    <a:pt x="2564428" y="730908"/>
                    <a:pt x="2564428" y="730908"/>
                    <a:pt x="2563283" y="730908"/>
                  </a:cubicBezTo>
                  <a:lnTo>
                    <a:pt x="2555266" y="730908"/>
                  </a:lnTo>
                  <a:cubicBezTo>
                    <a:pt x="2555266" y="730908"/>
                    <a:pt x="2555266" y="730908"/>
                    <a:pt x="2555266" y="729745"/>
                  </a:cubicBezTo>
                  <a:lnTo>
                    <a:pt x="2555266" y="721609"/>
                  </a:lnTo>
                  <a:cubicBezTo>
                    <a:pt x="2555266" y="721609"/>
                    <a:pt x="2555266" y="721609"/>
                    <a:pt x="2556411" y="721609"/>
                  </a:cubicBezTo>
                  <a:lnTo>
                    <a:pt x="2564428" y="721609"/>
                  </a:lnTo>
                  <a:cubicBezTo>
                    <a:pt x="2564428" y="721609"/>
                    <a:pt x="2564428" y="721609"/>
                    <a:pt x="2564428" y="720737"/>
                  </a:cubicBezTo>
                  <a:lnTo>
                    <a:pt x="2564428" y="714635"/>
                  </a:lnTo>
                  <a:cubicBezTo>
                    <a:pt x="2564428" y="714635"/>
                    <a:pt x="2564428" y="714635"/>
                    <a:pt x="2563283" y="714635"/>
                  </a:cubicBezTo>
                  <a:lnTo>
                    <a:pt x="2555266" y="714635"/>
                  </a:lnTo>
                  <a:cubicBezTo>
                    <a:pt x="2555266" y="714635"/>
                    <a:pt x="2555266" y="714635"/>
                    <a:pt x="2555266" y="713473"/>
                  </a:cubicBezTo>
                  <a:lnTo>
                    <a:pt x="2555266" y="705336"/>
                  </a:lnTo>
                  <a:cubicBezTo>
                    <a:pt x="2555266" y="705336"/>
                    <a:pt x="2555266" y="705336"/>
                    <a:pt x="2556411" y="705336"/>
                  </a:cubicBezTo>
                  <a:lnTo>
                    <a:pt x="2564428" y="705336"/>
                  </a:lnTo>
                  <a:cubicBezTo>
                    <a:pt x="2564428" y="705336"/>
                    <a:pt x="2564428" y="705336"/>
                    <a:pt x="2563283" y="703593"/>
                  </a:cubicBezTo>
                  <a:lnTo>
                    <a:pt x="2555266" y="691389"/>
                  </a:lnTo>
                  <a:cubicBezTo>
                    <a:pt x="2555266" y="691389"/>
                    <a:pt x="2555266" y="691389"/>
                    <a:pt x="2555266" y="654194"/>
                  </a:cubicBezTo>
                  <a:cubicBezTo>
                    <a:pt x="2555266" y="654194"/>
                    <a:pt x="2555266" y="654194"/>
                    <a:pt x="2708733" y="654194"/>
                  </a:cubicBezTo>
                  <a:cubicBezTo>
                    <a:pt x="2708733" y="654194"/>
                    <a:pt x="2708733" y="654194"/>
                    <a:pt x="2722475" y="675116"/>
                  </a:cubicBezTo>
                  <a:cubicBezTo>
                    <a:pt x="2722475" y="675116"/>
                    <a:pt x="2722475" y="675116"/>
                    <a:pt x="2722475" y="721609"/>
                  </a:cubicBezTo>
                  <a:cubicBezTo>
                    <a:pt x="2722475" y="721609"/>
                    <a:pt x="2722475" y="721609"/>
                    <a:pt x="2721330" y="721609"/>
                  </a:cubicBezTo>
                  <a:lnTo>
                    <a:pt x="2713313" y="721609"/>
                  </a:lnTo>
                  <a:cubicBezTo>
                    <a:pt x="2713313" y="721609"/>
                    <a:pt x="2713313" y="721609"/>
                    <a:pt x="2713313" y="722771"/>
                  </a:cubicBezTo>
                  <a:lnTo>
                    <a:pt x="2713313" y="730908"/>
                  </a:lnTo>
                  <a:cubicBezTo>
                    <a:pt x="2713313" y="730908"/>
                    <a:pt x="2713313" y="730908"/>
                    <a:pt x="2714459" y="730908"/>
                  </a:cubicBezTo>
                  <a:lnTo>
                    <a:pt x="2722475" y="730908"/>
                  </a:lnTo>
                  <a:cubicBezTo>
                    <a:pt x="2722475" y="730908"/>
                    <a:pt x="2722475" y="730908"/>
                    <a:pt x="2722475" y="732070"/>
                  </a:cubicBezTo>
                  <a:lnTo>
                    <a:pt x="2722475" y="740206"/>
                  </a:lnTo>
                  <a:cubicBezTo>
                    <a:pt x="2722475" y="740206"/>
                    <a:pt x="2722475" y="740206"/>
                    <a:pt x="2721330" y="740206"/>
                  </a:cubicBezTo>
                  <a:lnTo>
                    <a:pt x="2713313" y="740206"/>
                  </a:lnTo>
                  <a:cubicBezTo>
                    <a:pt x="2713313" y="740206"/>
                    <a:pt x="2713313" y="740206"/>
                    <a:pt x="2713313" y="741368"/>
                  </a:cubicBezTo>
                  <a:lnTo>
                    <a:pt x="2713313" y="749505"/>
                  </a:lnTo>
                  <a:cubicBezTo>
                    <a:pt x="2713313" y="749505"/>
                    <a:pt x="2713313" y="749505"/>
                    <a:pt x="2714459" y="749505"/>
                  </a:cubicBezTo>
                  <a:lnTo>
                    <a:pt x="2722475" y="749505"/>
                  </a:lnTo>
                  <a:cubicBezTo>
                    <a:pt x="2722475" y="749505"/>
                    <a:pt x="2722475" y="749505"/>
                    <a:pt x="2722475" y="750377"/>
                  </a:cubicBezTo>
                  <a:lnTo>
                    <a:pt x="2722475" y="756479"/>
                  </a:lnTo>
                  <a:cubicBezTo>
                    <a:pt x="2722475" y="756479"/>
                    <a:pt x="2722475" y="756479"/>
                    <a:pt x="2721330" y="756479"/>
                  </a:cubicBezTo>
                  <a:lnTo>
                    <a:pt x="2713313" y="756479"/>
                  </a:lnTo>
                  <a:cubicBezTo>
                    <a:pt x="2713313" y="756479"/>
                    <a:pt x="2713313" y="756479"/>
                    <a:pt x="2713313" y="757641"/>
                  </a:cubicBezTo>
                  <a:lnTo>
                    <a:pt x="2713313" y="765777"/>
                  </a:lnTo>
                  <a:cubicBezTo>
                    <a:pt x="2713313" y="765777"/>
                    <a:pt x="2713313" y="765777"/>
                    <a:pt x="2714459" y="765777"/>
                  </a:cubicBezTo>
                  <a:lnTo>
                    <a:pt x="2722475" y="765777"/>
                  </a:lnTo>
                  <a:cubicBezTo>
                    <a:pt x="2722475" y="765777"/>
                    <a:pt x="2722475" y="765777"/>
                    <a:pt x="2722475" y="766940"/>
                  </a:cubicBezTo>
                  <a:lnTo>
                    <a:pt x="2722475" y="775076"/>
                  </a:lnTo>
                  <a:cubicBezTo>
                    <a:pt x="2722475" y="775076"/>
                    <a:pt x="2722475" y="775076"/>
                    <a:pt x="2721330" y="775076"/>
                  </a:cubicBezTo>
                  <a:lnTo>
                    <a:pt x="2713313" y="775076"/>
                  </a:lnTo>
                  <a:cubicBezTo>
                    <a:pt x="2713313" y="775076"/>
                    <a:pt x="2713313" y="775076"/>
                    <a:pt x="2713313" y="776238"/>
                  </a:cubicBezTo>
                  <a:lnTo>
                    <a:pt x="2713313" y="784375"/>
                  </a:lnTo>
                  <a:cubicBezTo>
                    <a:pt x="2713313" y="784375"/>
                    <a:pt x="2713313" y="784375"/>
                    <a:pt x="2714459" y="784375"/>
                  </a:cubicBezTo>
                  <a:lnTo>
                    <a:pt x="2722475" y="784375"/>
                  </a:lnTo>
                  <a:cubicBezTo>
                    <a:pt x="2722475" y="784375"/>
                    <a:pt x="2722475" y="784375"/>
                    <a:pt x="2722475" y="785246"/>
                  </a:cubicBezTo>
                  <a:lnTo>
                    <a:pt x="2722475" y="791348"/>
                  </a:lnTo>
                  <a:cubicBezTo>
                    <a:pt x="2722475" y="791348"/>
                    <a:pt x="2722475" y="791348"/>
                    <a:pt x="2721330" y="791348"/>
                  </a:cubicBezTo>
                  <a:lnTo>
                    <a:pt x="2713313" y="791348"/>
                  </a:lnTo>
                  <a:cubicBezTo>
                    <a:pt x="2713313" y="791348"/>
                    <a:pt x="2713313" y="791348"/>
                    <a:pt x="2713313" y="792511"/>
                  </a:cubicBezTo>
                  <a:lnTo>
                    <a:pt x="2713313" y="800647"/>
                  </a:lnTo>
                  <a:cubicBezTo>
                    <a:pt x="2713313" y="800647"/>
                    <a:pt x="2713313" y="800647"/>
                    <a:pt x="2714459" y="800647"/>
                  </a:cubicBezTo>
                  <a:lnTo>
                    <a:pt x="2722475" y="800647"/>
                  </a:lnTo>
                  <a:cubicBezTo>
                    <a:pt x="2722475" y="800647"/>
                    <a:pt x="2722475" y="800647"/>
                    <a:pt x="2722475" y="801809"/>
                  </a:cubicBezTo>
                  <a:lnTo>
                    <a:pt x="2722475" y="809946"/>
                  </a:lnTo>
                  <a:cubicBezTo>
                    <a:pt x="2722475" y="809946"/>
                    <a:pt x="2722475" y="809946"/>
                    <a:pt x="2721330" y="809946"/>
                  </a:cubicBezTo>
                  <a:lnTo>
                    <a:pt x="2713313" y="809946"/>
                  </a:lnTo>
                  <a:cubicBezTo>
                    <a:pt x="2713313" y="809946"/>
                    <a:pt x="2713313" y="809946"/>
                    <a:pt x="2713313" y="810817"/>
                  </a:cubicBezTo>
                  <a:lnTo>
                    <a:pt x="2713313" y="816920"/>
                  </a:lnTo>
                  <a:cubicBezTo>
                    <a:pt x="2713313" y="816920"/>
                    <a:pt x="2713313" y="816920"/>
                    <a:pt x="2714459" y="816920"/>
                  </a:cubicBezTo>
                  <a:lnTo>
                    <a:pt x="2722475" y="816920"/>
                  </a:lnTo>
                  <a:cubicBezTo>
                    <a:pt x="2722475" y="816920"/>
                    <a:pt x="2722475" y="816920"/>
                    <a:pt x="2722475" y="818082"/>
                  </a:cubicBezTo>
                  <a:lnTo>
                    <a:pt x="2722475" y="826218"/>
                  </a:lnTo>
                  <a:cubicBezTo>
                    <a:pt x="2722475" y="826218"/>
                    <a:pt x="2722475" y="826218"/>
                    <a:pt x="2721330" y="826218"/>
                  </a:cubicBezTo>
                  <a:lnTo>
                    <a:pt x="2713313" y="826218"/>
                  </a:lnTo>
                  <a:cubicBezTo>
                    <a:pt x="2713313" y="826218"/>
                    <a:pt x="2713313" y="826218"/>
                    <a:pt x="2713313" y="827380"/>
                  </a:cubicBezTo>
                  <a:lnTo>
                    <a:pt x="2713313" y="835517"/>
                  </a:lnTo>
                  <a:cubicBezTo>
                    <a:pt x="2713313" y="835517"/>
                    <a:pt x="2713313" y="835517"/>
                    <a:pt x="2714459" y="835517"/>
                  </a:cubicBezTo>
                  <a:lnTo>
                    <a:pt x="2722475" y="835517"/>
                  </a:lnTo>
                  <a:cubicBezTo>
                    <a:pt x="2722475" y="835517"/>
                    <a:pt x="2722475" y="835517"/>
                    <a:pt x="2722475" y="836679"/>
                  </a:cubicBezTo>
                  <a:lnTo>
                    <a:pt x="2722475" y="844815"/>
                  </a:lnTo>
                  <a:cubicBezTo>
                    <a:pt x="2722475" y="844815"/>
                    <a:pt x="2722475" y="844815"/>
                    <a:pt x="2721330" y="844815"/>
                  </a:cubicBezTo>
                  <a:lnTo>
                    <a:pt x="2713313" y="844815"/>
                  </a:lnTo>
                  <a:cubicBezTo>
                    <a:pt x="2713313" y="844815"/>
                    <a:pt x="2713313" y="844815"/>
                    <a:pt x="2713313" y="845687"/>
                  </a:cubicBezTo>
                  <a:lnTo>
                    <a:pt x="2713313" y="851789"/>
                  </a:lnTo>
                  <a:cubicBezTo>
                    <a:pt x="2713313" y="851789"/>
                    <a:pt x="2713313" y="851789"/>
                    <a:pt x="2714459" y="851789"/>
                  </a:cubicBezTo>
                  <a:lnTo>
                    <a:pt x="2722475" y="851789"/>
                  </a:lnTo>
                  <a:cubicBezTo>
                    <a:pt x="2722475" y="851789"/>
                    <a:pt x="2722475" y="851789"/>
                    <a:pt x="2722475" y="852952"/>
                  </a:cubicBezTo>
                  <a:lnTo>
                    <a:pt x="2722475" y="861088"/>
                  </a:lnTo>
                  <a:cubicBezTo>
                    <a:pt x="2722475" y="861088"/>
                    <a:pt x="2722475" y="861088"/>
                    <a:pt x="2721330" y="861088"/>
                  </a:cubicBezTo>
                  <a:lnTo>
                    <a:pt x="2713313" y="861088"/>
                  </a:lnTo>
                  <a:cubicBezTo>
                    <a:pt x="2713313" y="861088"/>
                    <a:pt x="2713313" y="861088"/>
                    <a:pt x="2713313" y="862250"/>
                  </a:cubicBezTo>
                  <a:lnTo>
                    <a:pt x="2713313" y="870387"/>
                  </a:lnTo>
                  <a:cubicBezTo>
                    <a:pt x="2713313" y="870387"/>
                    <a:pt x="2713313" y="870387"/>
                    <a:pt x="2714459" y="870387"/>
                  </a:cubicBezTo>
                  <a:lnTo>
                    <a:pt x="2722475" y="870387"/>
                  </a:lnTo>
                  <a:cubicBezTo>
                    <a:pt x="2722475" y="870387"/>
                    <a:pt x="2722475" y="870387"/>
                    <a:pt x="2722475" y="871258"/>
                  </a:cubicBezTo>
                  <a:lnTo>
                    <a:pt x="2722475" y="877360"/>
                  </a:lnTo>
                  <a:cubicBezTo>
                    <a:pt x="2722475" y="877360"/>
                    <a:pt x="2722475" y="877360"/>
                    <a:pt x="2721330" y="877360"/>
                  </a:cubicBezTo>
                  <a:lnTo>
                    <a:pt x="2713313" y="877360"/>
                  </a:lnTo>
                  <a:cubicBezTo>
                    <a:pt x="2713313" y="877360"/>
                    <a:pt x="2713313" y="877360"/>
                    <a:pt x="2713313" y="878523"/>
                  </a:cubicBezTo>
                  <a:lnTo>
                    <a:pt x="2713313" y="886659"/>
                  </a:lnTo>
                  <a:cubicBezTo>
                    <a:pt x="2713313" y="886659"/>
                    <a:pt x="2713313" y="886659"/>
                    <a:pt x="2714459" y="886659"/>
                  </a:cubicBezTo>
                  <a:lnTo>
                    <a:pt x="2722475" y="886659"/>
                  </a:lnTo>
                  <a:cubicBezTo>
                    <a:pt x="2722475" y="886659"/>
                    <a:pt x="2722475" y="886659"/>
                    <a:pt x="2722475" y="887821"/>
                  </a:cubicBezTo>
                  <a:lnTo>
                    <a:pt x="2722475" y="895958"/>
                  </a:lnTo>
                  <a:cubicBezTo>
                    <a:pt x="2722475" y="895958"/>
                    <a:pt x="2722475" y="895958"/>
                    <a:pt x="2721330" y="895958"/>
                  </a:cubicBezTo>
                  <a:lnTo>
                    <a:pt x="2713313" y="895958"/>
                  </a:lnTo>
                  <a:cubicBezTo>
                    <a:pt x="2713313" y="895958"/>
                    <a:pt x="2713313" y="895958"/>
                    <a:pt x="2713313" y="897120"/>
                  </a:cubicBezTo>
                  <a:lnTo>
                    <a:pt x="2713313" y="905256"/>
                  </a:lnTo>
                  <a:cubicBezTo>
                    <a:pt x="2713313" y="905256"/>
                    <a:pt x="2713313" y="905256"/>
                    <a:pt x="2714459" y="905256"/>
                  </a:cubicBezTo>
                  <a:lnTo>
                    <a:pt x="2722475" y="905256"/>
                  </a:lnTo>
                  <a:cubicBezTo>
                    <a:pt x="2722475" y="905256"/>
                    <a:pt x="2722475" y="905256"/>
                    <a:pt x="2722475" y="906128"/>
                  </a:cubicBezTo>
                  <a:lnTo>
                    <a:pt x="2722475" y="912230"/>
                  </a:lnTo>
                  <a:cubicBezTo>
                    <a:pt x="2722475" y="912230"/>
                    <a:pt x="2722475" y="912230"/>
                    <a:pt x="2721330" y="912230"/>
                  </a:cubicBezTo>
                  <a:lnTo>
                    <a:pt x="2713313" y="912230"/>
                  </a:lnTo>
                  <a:cubicBezTo>
                    <a:pt x="2713313" y="912230"/>
                    <a:pt x="2713313" y="912230"/>
                    <a:pt x="2713313" y="913392"/>
                  </a:cubicBezTo>
                  <a:lnTo>
                    <a:pt x="2713313" y="921529"/>
                  </a:lnTo>
                  <a:cubicBezTo>
                    <a:pt x="2713313" y="921529"/>
                    <a:pt x="2713313" y="921529"/>
                    <a:pt x="2738509" y="942451"/>
                  </a:cubicBezTo>
                  <a:cubicBezTo>
                    <a:pt x="2738509" y="947100"/>
                    <a:pt x="2738509" y="947100"/>
                    <a:pt x="2737365" y="947100"/>
                  </a:cubicBezTo>
                  <a:lnTo>
                    <a:pt x="2729347" y="947100"/>
                  </a:lnTo>
                  <a:cubicBezTo>
                    <a:pt x="2729347" y="947100"/>
                    <a:pt x="2729347" y="947100"/>
                    <a:pt x="2729347" y="972671"/>
                  </a:cubicBezTo>
                  <a:cubicBezTo>
                    <a:pt x="2729347" y="972671"/>
                    <a:pt x="2729347" y="972671"/>
                    <a:pt x="2730493" y="972671"/>
                  </a:cubicBezTo>
                  <a:lnTo>
                    <a:pt x="2738509" y="972671"/>
                  </a:lnTo>
                  <a:cubicBezTo>
                    <a:pt x="2738509" y="972671"/>
                    <a:pt x="2738509" y="972671"/>
                    <a:pt x="2738509" y="971218"/>
                  </a:cubicBezTo>
                  <a:lnTo>
                    <a:pt x="2738509" y="961048"/>
                  </a:lnTo>
                  <a:cubicBezTo>
                    <a:pt x="2738509" y="961048"/>
                    <a:pt x="2738509" y="961048"/>
                    <a:pt x="2739655" y="960467"/>
                  </a:cubicBezTo>
                  <a:lnTo>
                    <a:pt x="2747671" y="956399"/>
                  </a:lnTo>
                  <a:cubicBezTo>
                    <a:pt x="2747671" y="956399"/>
                    <a:pt x="2747671" y="956399"/>
                    <a:pt x="2749675" y="956399"/>
                  </a:cubicBezTo>
                  <a:lnTo>
                    <a:pt x="2763706" y="956399"/>
                  </a:lnTo>
                  <a:cubicBezTo>
                    <a:pt x="2763706" y="956399"/>
                    <a:pt x="2763706" y="956399"/>
                    <a:pt x="2763706" y="957561"/>
                  </a:cubicBezTo>
                  <a:lnTo>
                    <a:pt x="2763706" y="965697"/>
                  </a:lnTo>
                  <a:cubicBezTo>
                    <a:pt x="2763706" y="965697"/>
                    <a:pt x="2763706" y="965697"/>
                    <a:pt x="2765424" y="965697"/>
                  </a:cubicBezTo>
                  <a:lnTo>
                    <a:pt x="2777450" y="965697"/>
                  </a:lnTo>
                  <a:cubicBezTo>
                    <a:pt x="2777450" y="970346"/>
                    <a:pt x="2777450" y="970346"/>
                    <a:pt x="2778594" y="970346"/>
                  </a:cubicBezTo>
                  <a:lnTo>
                    <a:pt x="2786612" y="970346"/>
                  </a:lnTo>
                  <a:cubicBezTo>
                    <a:pt x="2786612" y="970346"/>
                    <a:pt x="2786612" y="970346"/>
                    <a:pt x="2811807" y="1002891"/>
                  </a:cubicBezTo>
                  <a:cubicBezTo>
                    <a:pt x="2811807" y="1002891"/>
                    <a:pt x="2811807" y="1002891"/>
                    <a:pt x="2811807" y="1037761"/>
                  </a:cubicBezTo>
                  <a:cubicBezTo>
                    <a:pt x="2811807" y="1037761"/>
                    <a:pt x="2811807" y="1037761"/>
                    <a:pt x="2812951" y="1037761"/>
                  </a:cubicBezTo>
                  <a:lnTo>
                    <a:pt x="2820970" y="1037761"/>
                  </a:lnTo>
                  <a:cubicBezTo>
                    <a:pt x="2820970" y="1037761"/>
                    <a:pt x="2820970" y="1037761"/>
                    <a:pt x="2820970" y="1035727"/>
                  </a:cubicBezTo>
                  <a:lnTo>
                    <a:pt x="2820970" y="1021489"/>
                  </a:lnTo>
                  <a:cubicBezTo>
                    <a:pt x="2820970" y="1021489"/>
                    <a:pt x="2820970" y="1021489"/>
                    <a:pt x="2821829" y="1021489"/>
                  </a:cubicBezTo>
                  <a:lnTo>
                    <a:pt x="2827841" y="1021489"/>
                  </a:lnTo>
                  <a:cubicBezTo>
                    <a:pt x="2827841" y="1021489"/>
                    <a:pt x="2827841" y="1021489"/>
                    <a:pt x="2827841" y="1022651"/>
                  </a:cubicBezTo>
                  <a:lnTo>
                    <a:pt x="2827841" y="1030787"/>
                  </a:lnTo>
                  <a:cubicBezTo>
                    <a:pt x="2837003" y="1033113"/>
                    <a:pt x="2837003" y="1033113"/>
                    <a:pt x="2837003" y="981970"/>
                  </a:cubicBezTo>
                  <a:cubicBezTo>
                    <a:pt x="2837003" y="981970"/>
                    <a:pt x="2837003" y="981970"/>
                    <a:pt x="2875943" y="981970"/>
                  </a:cubicBezTo>
                  <a:cubicBezTo>
                    <a:pt x="2875943" y="981970"/>
                    <a:pt x="2875943" y="981970"/>
                    <a:pt x="2875943" y="907581"/>
                  </a:cubicBezTo>
                  <a:cubicBezTo>
                    <a:pt x="2875943" y="907581"/>
                    <a:pt x="2875943" y="907581"/>
                    <a:pt x="2912591" y="907581"/>
                  </a:cubicBezTo>
                  <a:cubicBezTo>
                    <a:pt x="2912591" y="907581"/>
                    <a:pt x="2912591" y="907581"/>
                    <a:pt x="2912591" y="906709"/>
                  </a:cubicBezTo>
                  <a:lnTo>
                    <a:pt x="2912591" y="900607"/>
                  </a:lnTo>
                  <a:cubicBezTo>
                    <a:pt x="2912591" y="900607"/>
                    <a:pt x="2912591" y="900607"/>
                    <a:pt x="2935497" y="900607"/>
                  </a:cubicBezTo>
                  <a:cubicBezTo>
                    <a:pt x="2935497" y="900607"/>
                    <a:pt x="2935497" y="900607"/>
                    <a:pt x="2935497" y="861088"/>
                  </a:cubicBezTo>
                  <a:cubicBezTo>
                    <a:pt x="2930915" y="861088"/>
                    <a:pt x="2930915" y="861088"/>
                    <a:pt x="2930915" y="859344"/>
                  </a:cubicBezTo>
                  <a:lnTo>
                    <a:pt x="2930915" y="847140"/>
                  </a:lnTo>
                  <a:lnTo>
                    <a:pt x="2935497" y="849465"/>
                  </a:lnTo>
                  <a:cubicBezTo>
                    <a:pt x="2935497" y="849465"/>
                    <a:pt x="2935497" y="849465"/>
                    <a:pt x="2940079" y="826218"/>
                  </a:cubicBezTo>
                  <a:cubicBezTo>
                    <a:pt x="2940079" y="826218"/>
                    <a:pt x="2940079" y="826218"/>
                    <a:pt x="2944659" y="849465"/>
                  </a:cubicBezTo>
                  <a:cubicBezTo>
                    <a:pt x="2946951" y="847140"/>
                    <a:pt x="2946951" y="847140"/>
                    <a:pt x="2947237" y="846268"/>
                  </a:cubicBezTo>
                  <a:lnTo>
                    <a:pt x="2949241" y="840166"/>
                  </a:lnTo>
                  <a:cubicBezTo>
                    <a:pt x="2949241" y="840166"/>
                    <a:pt x="2949241" y="840166"/>
                    <a:pt x="2949813" y="839004"/>
                  </a:cubicBezTo>
                  <a:lnTo>
                    <a:pt x="2953821" y="830867"/>
                  </a:lnTo>
                  <a:cubicBezTo>
                    <a:pt x="2953821" y="830867"/>
                    <a:pt x="2953821" y="830867"/>
                    <a:pt x="2954395" y="829705"/>
                  </a:cubicBezTo>
                  <a:lnTo>
                    <a:pt x="2958403" y="821569"/>
                  </a:lnTo>
                  <a:cubicBezTo>
                    <a:pt x="2958403" y="821569"/>
                    <a:pt x="2958403" y="821569"/>
                    <a:pt x="2959834" y="820697"/>
                  </a:cubicBezTo>
                  <a:lnTo>
                    <a:pt x="2969855" y="814595"/>
                  </a:lnTo>
                  <a:cubicBezTo>
                    <a:pt x="2969855" y="814595"/>
                    <a:pt x="2969855" y="814595"/>
                    <a:pt x="2971573" y="813433"/>
                  </a:cubicBezTo>
                  <a:lnTo>
                    <a:pt x="2983599" y="805296"/>
                  </a:lnTo>
                  <a:cubicBezTo>
                    <a:pt x="2983599" y="805296"/>
                    <a:pt x="2983599" y="805296"/>
                    <a:pt x="2984458" y="804134"/>
                  </a:cubicBezTo>
                  <a:lnTo>
                    <a:pt x="2990471" y="795998"/>
                  </a:lnTo>
                  <a:cubicBezTo>
                    <a:pt x="2990471" y="795998"/>
                    <a:pt x="2990471" y="795998"/>
                    <a:pt x="2991043" y="793964"/>
                  </a:cubicBezTo>
                  <a:lnTo>
                    <a:pt x="2995052" y="779725"/>
                  </a:lnTo>
                  <a:cubicBezTo>
                    <a:pt x="2995052" y="779725"/>
                    <a:pt x="2995052" y="779725"/>
                    <a:pt x="2995625" y="781759"/>
                  </a:cubicBezTo>
                  <a:lnTo>
                    <a:pt x="2999633" y="795998"/>
                  </a:lnTo>
                  <a:cubicBezTo>
                    <a:pt x="2999633" y="795998"/>
                    <a:pt x="2999633" y="795998"/>
                    <a:pt x="3000205" y="796869"/>
                  </a:cubicBezTo>
                  <a:lnTo>
                    <a:pt x="3004214" y="802972"/>
                  </a:lnTo>
                  <a:cubicBezTo>
                    <a:pt x="3004214" y="802972"/>
                    <a:pt x="3004214" y="802972"/>
                    <a:pt x="3005646" y="804134"/>
                  </a:cubicBezTo>
                  <a:lnTo>
                    <a:pt x="3015667" y="812270"/>
                  </a:lnTo>
                  <a:cubicBezTo>
                    <a:pt x="3015667" y="812270"/>
                    <a:pt x="3015667" y="812270"/>
                    <a:pt x="3016813" y="813433"/>
                  </a:cubicBezTo>
                  <a:lnTo>
                    <a:pt x="3024828" y="821569"/>
                  </a:lnTo>
                  <a:cubicBezTo>
                    <a:pt x="3024828" y="821569"/>
                    <a:pt x="3024828" y="821569"/>
                    <a:pt x="3025975" y="822731"/>
                  </a:cubicBezTo>
                  <a:lnTo>
                    <a:pt x="3033991" y="830867"/>
                  </a:lnTo>
                  <a:cubicBezTo>
                    <a:pt x="3033991" y="830867"/>
                    <a:pt x="3033991" y="830867"/>
                    <a:pt x="3034278" y="832030"/>
                  </a:cubicBezTo>
                  <a:lnTo>
                    <a:pt x="3036281" y="840166"/>
                  </a:lnTo>
                  <a:cubicBezTo>
                    <a:pt x="3036281" y="840166"/>
                    <a:pt x="3036281" y="840166"/>
                    <a:pt x="3036567" y="841328"/>
                  </a:cubicBezTo>
                  <a:lnTo>
                    <a:pt x="3038572" y="849465"/>
                  </a:lnTo>
                  <a:cubicBezTo>
                    <a:pt x="3043153" y="849465"/>
                    <a:pt x="3043153" y="849465"/>
                    <a:pt x="3045443" y="826218"/>
                  </a:cubicBezTo>
                  <a:cubicBezTo>
                    <a:pt x="3045443" y="826218"/>
                    <a:pt x="3045443" y="826218"/>
                    <a:pt x="3050025" y="849465"/>
                  </a:cubicBezTo>
                  <a:cubicBezTo>
                    <a:pt x="3054605" y="849465"/>
                    <a:pt x="3054605" y="849465"/>
                    <a:pt x="3054605" y="851208"/>
                  </a:cubicBezTo>
                  <a:lnTo>
                    <a:pt x="3054605" y="863413"/>
                  </a:lnTo>
                  <a:cubicBezTo>
                    <a:pt x="3050025" y="863413"/>
                    <a:pt x="3050025" y="863413"/>
                    <a:pt x="3050025" y="895958"/>
                  </a:cubicBezTo>
                  <a:cubicBezTo>
                    <a:pt x="3050025" y="895958"/>
                    <a:pt x="3050025" y="895958"/>
                    <a:pt x="3051171" y="895958"/>
                  </a:cubicBezTo>
                  <a:lnTo>
                    <a:pt x="3059187" y="895958"/>
                  </a:lnTo>
                  <a:cubicBezTo>
                    <a:pt x="3059187" y="900607"/>
                    <a:pt x="3059187" y="900607"/>
                    <a:pt x="3060047" y="900607"/>
                  </a:cubicBezTo>
                  <a:lnTo>
                    <a:pt x="3066059" y="900607"/>
                  </a:lnTo>
                  <a:cubicBezTo>
                    <a:pt x="3066059" y="900607"/>
                    <a:pt x="3066059" y="900607"/>
                    <a:pt x="3066059" y="899445"/>
                  </a:cubicBezTo>
                  <a:lnTo>
                    <a:pt x="3066059" y="891308"/>
                  </a:lnTo>
                  <a:cubicBezTo>
                    <a:pt x="3066059" y="891308"/>
                    <a:pt x="3066059" y="891308"/>
                    <a:pt x="3068349" y="891308"/>
                  </a:cubicBezTo>
                  <a:lnTo>
                    <a:pt x="3084383" y="891308"/>
                  </a:lnTo>
                  <a:cubicBezTo>
                    <a:pt x="3084383" y="891308"/>
                    <a:pt x="3084383" y="891308"/>
                    <a:pt x="3084383" y="889274"/>
                  </a:cubicBezTo>
                  <a:lnTo>
                    <a:pt x="3084383" y="875036"/>
                  </a:lnTo>
                  <a:cubicBezTo>
                    <a:pt x="3084383" y="875036"/>
                    <a:pt x="3084383" y="875036"/>
                    <a:pt x="3123323" y="875036"/>
                  </a:cubicBezTo>
                  <a:cubicBezTo>
                    <a:pt x="3123323" y="875036"/>
                    <a:pt x="3123323" y="875036"/>
                    <a:pt x="3123323" y="876489"/>
                  </a:cubicBezTo>
                  <a:lnTo>
                    <a:pt x="3123323" y="886659"/>
                  </a:lnTo>
                  <a:cubicBezTo>
                    <a:pt x="3123323" y="886659"/>
                    <a:pt x="3123323" y="886659"/>
                    <a:pt x="3143937" y="886659"/>
                  </a:cubicBezTo>
                  <a:cubicBezTo>
                    <a:pt x="3143937" y="886659"/>
                    <a:pt x="3143937" y="886659"/>
                    <a:pt x="3143937" y="888984"/>
                  </a:cubicBezTo>
                  <a:lnTo>
                    <a:pt x="3143937" y="905256"/>
                  </a:lnTo>
                  <a:cubicBezTo>
                    <a:pt x="3139357" y="905256"/>
                    <a:pt x="3139357" y="905256"/>
                    <a:pt x="3139357" y="906128"/>
                  </a:cubicBezTo>
                  <a:lnTo>
                    <a:pt x="3139357" y="912230"/>
                  </a:lnTo>
                  <a:cubicBezTo>
                    <a:pt x="3143937" y="912230"/>
                    <a:pt x="3143937" y="912230"/>
                    <a:pt x="3143937" y="913974"/>
                  </a:cubicBezTo>
                  <a:lnTo>
                    <a:pt x="3143937" y="926178"/>
                  </a:lnTo>
                  <a:lnTo>
                    <a:pt x="3139357" y="930827"/>
                  </a:lnTo>
                  <a:cubicBezTo>
                    <a:pt x="3139357" y="930827"/>
                    <a:pt x="3139357" y="930827"/>
                    <a:pt x="3139357" y="986619"/>
                  </a:cubicBezTo>
                  <a:cubicBezTo>
                    <a:pt x="3139357" y="986619"/>
                    <a:pt x="3139357" y="986619"/>
                    <a:pt x="3141360" y="986619"/>
                  </a:cubicBezTo>
                  <a:lnTo>
                    <a:pt x="3155391" y="986619"/>
                  </a:lnTo>
                  <a:cubicBezTo>
                    <a:pt x="3155391" y="991268"/>
                    <a:pt x="3155391" y="991268"/>
                    <a:pt x="3157107" y="991268"/>
                  </a:cubicBezTo>
                  <a:lnTo>
                    <a:pt x="3169135" y="991268"/>
                  </a:lnTo>
                  <a:cubicBezTo>
                    <a:pt x="3169135" y="991268"/>
                    <a:pt x="3169135" y="991268"/>
                    <a:pt x="3169135" y="993302"/>
                  </a:cubicBezTo>
                  <a:lnTo>
                    <a:pt x="3169135" y="1007541"/>
                  </a:lnTo>
                  <a:cubicBezTo>
                    <a:pt x="3169135" y="1007541"/>
                    <a:pt x="3169135" y="1007541"/>
                    <a:pt x="3170853" y="1007541"/>
                  </a:cubicBezTo>
                  <a:lnTo>
                    <a:pt x="3182877" y="1007541"/>
                  </a:lnTo>
                  <a:cubicBezTo>
                    <a:pt x="3182877" y="1007541"/>
                    <a:pt x="3182877" y="1007541"/>
                    <a:pt x="3182877" y="1005507"/>
                  </a:cubicBezTo>
                  <a:lnTo>
                    <a:pt x="3182877" y="991268"/>
                  </a:lnTo>
                  <a:cubicBezTo>
                    <a:pt x="3182877" y="991268"/>
                    <a:pt x="3182877" y="991268"/>
                    <a:pt x="3184880" y="990106"/>
                  </a:cubicBezTo>
                  <a:lnTo>
                    <a:pt x="3198911" y="981970"/>
                  </a:lnTo>
                  <a:cubicBezTo>
                    <a:pt x="3198911" y="981970"/>
                    <a:pt x="3198911" y="981970"/>
                    <a:pt x="3198911" y="961048"/>
                  </a:cubicBezTo>
                  <a:cubicBezTo>
                    <a:pt x="3194330" y="961048"/>
                    <a:pt x="3194330" y="961048"/>
                    <a:pt x="3194330" y="937801"/>
                  </a:cubicBezTo>
                  <a:cubicBezTo>
                    <a:pt x="3194330" y="937801"/>
                    <a:pt x="3194330" y="937801"/>
                    <a:pt x="3195474" y="937801"/>
                  </a:cubicBezTo>
                  <a:lnTo>
                    <a:pt x="3203492" y="937801"/>
                  </a:lnTo>
                  <a:cubicBezTo>
                    <a:pt x="3203492" y="935477"/>
                    <a:pt x="3203492" y="935477"/>
                    <a:pt x="3224107" y="935477"/>
                  </a:cubicBezTo>
                  <a:cubicBezTo>
                    <a:pt x="3224107" y="935477"/>
                    <a:pt x="3224107" y="935477"/>
                    <a:pt x="3224107" y="934314"/>
                  </a:cubicBezTo>
                  <a:lnTo>
                    <a:pt x="3224107" y="926178"/>
                  </a:lnTo>
                  <a:cubicBezTo>
                    <a:pt x="3224107" y="926178"/>
                    <a:pt x="3224107" y="926178"/>
                    <a:pt x="3225825" y="926178"/>
                  </a:cubicBezTo>
                  <a:lnTo>
                    <a:pt x="3237850" y="926178"/>
                  </a:lnTo>
                  <a:cubicBezTo>
                    <a:pt x="3237850" y="926178"/>
                    <a:pt x="3237850" y="926178"/>
                    <a:pt x="3237850" y="809946"/>
                  </a:cubicBezTo>
                  <a:cubicBezTo>
                    <a:pt x="3237850" y="809946"/>
                    <a:pt x="3237850" y="809946"/>
                    <a:pt x="3238995" y="809946"/>
                  </a:cubicBezTo>
                  <a:lnTo>
                    <a:pt x="3247012" y="809946"/>
                  </a:lnTo>
                  <a:cubicBezTo>
                    <a:pt x="3247012" y="809946"/>
                    <a:pt x="3247012" y="809946"/>
                    <a:pt x="3247012" y="807621"/>
                  </a:cubicBezTo>
                  <a:lnTo>
                    <a:pt x="3247012" y="791348"/>
                  </a:lnTo>
                  <a:cubicBezTo>
                    <a:pt x="3249303" y="791348"/>
                    <a:pt x="3249303" y="791348"/>
                    <a:pt x="3249303" y="744855"/>
                  </a:cubicBezTo>
                  <a:cubicBezTo>
                    <a:pt x="3249303" y="744855"/>
                    <a:pt x="3249303" y="744855"/>
                    <a:pt x="3250449" y="744855"/>
                  </a:cubicBezTo>
                  <a:lnTo>
                    <a:pt x="3258465" y="744855"/>
                  </a:lnTo>
                  <a:cubicBezTo>
                    <a:pt x="3258465" y="744855"/>
                    <a:pt x="3258465" y="744855"/>
                    <a:pt x="3258465" y="746018"/>
                  </a:cubicBezTo>
                  <a:lnTo>
                    <a:pt x="3258465" y="754154"/>
                  </a:lnTo>
                  <a:cubicBezTo>
                    <a:pt x="3263045" y="754154"/>
                    <a:pt x="3263045" y="754154"/>
                    <a:pt x="3263045" y="751829"/>
                  </a:cubicBezTo>
                  <a:lnTo>
                    <a:pt x="3263045" y="735557"/>
                  </a:lnTo>
                  <a:cubicBezTo>
                    <a:pt x="3263045" y="735557"/>
                    <a:pt x="3263045" y="735557"/>
                    <a:pt x="3264477" y="734976"/>
                  </a:cubicBezTo>
                  <a:lnTo>
                    <a:pt x="3274499" y="730908"/>
                  </a:lnTo>
                  <a:cubicBezTo>
                    <a:pt x="3274499" y="730908"/>
                    <a:pt x="3274499" y="730908"/>
                    <a:pt x="3275644" y="731489"/>
                  </a:cubicBezTo>
                  <a:lnTo>
                    <a:pt x="3283661" y="735557"/>
                  </a:lnTo>
                  <a:cubicBezTo>
                    <a:pt x="3283661" y="735557"/>
                    <a:pt x="3283661" y="735557"/>
                    <a:pt x="3285379" y="735557"/>
                  </a:cubicBezTo>
                  <a:lnTo>
                    <a:pt x="3297405" y="735557"/>
                  </a:lnTo>
                  <a:cubicBezTo>
                    <a:pt x="3297405" y="735557"/>
                    <a:pt x="3297405" y="735557"/>
                    <a:pt x="3297405" y="705336"/>
                  </a:cubicBezTo>
                  <a:cubicBezTo>
                    <a:pt x="3297405" y="705336"/>
                    <a:pt x="3297405" y="705336"/>
                    <a:pt x="3298550" y="705336"/>
                  </a:cubicBezTo>
                  <a:lnTo>
                    <a:pt x="3306565" y="705336"/>
                  </a:lnTo>
                  <a:cubicBezTo>
                    <a:pt x="3306565" y="709986"/>
                    <a:pt x="3306565" y="709986"/>
                    <a:pt x="3307997" y="709986"/>
                  </a:cubicBezTo>
                  <a:lnTo>
                    <a:pt x="3318019" y="709986"/>
                  </a:lnTo>
                  <a:cubicBezTo>
                    <a:pt x="3318019" y="705336"/>
                    <a:pt x="3318019" y="705336"/>
                    <a:pt x="3319165" y="705336"/>
                  </a:cubicBezTo>
                  <a:lnTo>
                    <a:pt x="3327182" y="705336"/>
                  </a:lnTo>
                  <a:cubicBezTo>
                    <a:pt x="3327182" y="705336"/>
                    <a:pt x="3327182" y="705336"/>
                    <a:pt x="3327182" y="740206"/>
                  </a:cubicBezTo>
                  <a:cubicBezTo>
                    <a:pt x="3327182" y="740206"/>
                    <a:pt x="3327182" y="740206"/>
                    <a:pt x="3328613" y="741368"/>
                  </a:cubicBezTo>
                  <a:lnTo>
                    <a:pt x="3338635" y="749505"/>
                  </a:lnTo>
                  <a:cubicBezTo>
                    <a:pt x="3336344" y="756479"/>
                    <a:pt x="3336344" y="756479"/>
                    <a:pt x="3361539" y="756479"/>
                  </a:cubicBezTo>
                  <a:cubicBezTo>
                    <a:pt x="3361539" y="756479"/>
                    <a:pt x="3361539" y="756479"/>
                    <a:pt x="3361539" y="755026"/>
                  </a:cubicBezTo>
                  <a:lnTo>
                    <a:pt x="3361539" y="744855"/>
                  </a:lnTo>
                  <a:cubicBezTo>
                    <a:pt x="3361539" y="744855"/>
                    <a:pt x="3361539" y="744855"/>
                    <a:pt x="3391317" y="735557"/>
                  </a:cubicBezTo>
                  <a:cubicBezTo>
                    <a:pt x="3391317" y="735557"/>
                    <a:pt x="3391317" y="735557"/>
                    <a:pt x="3391317" y="734395"/>
                  </a:cubicBezTo>
                  <a:lnTo>
                    <a:pt x="3391317" y="726258"/>
                  </a:lnTo>
                  <a:cubicBezTo>
                    <a:pt x="3391317" y="726258"/>
                    <a:pt x="3391317" y="726258"/>
                    <a:pt x="3392176" y="726258"/>
                  </a:cubicBezTo>
                  <a:lnTo>
                    <a:pt x="3398189" y="726258"/>
                  </a:lnTo>
                  <a:cubicBezTo>
                    <a:pt x="3398189" y="726258"/>
                    <a:pt x="3398189" y="726258"/>
                    <a:pt x="3398189" y="725387"/>
                  </a:cubicBezTo>
                  <a:lnTo>
                    <a:pt x="3398189" y="719284"/>
                  </a:lnTo>
                  <a:cubicBezTo>
                    <a:pt x="3398189" y="719284"/>
                    <a:pt x="3398189" y="719284"/>
                    <a:pt x="3400479" y="719284"/>
                  </a:cubicBezTo>
                  <a:lnTo>
                    <a:pt x="3416513" y="719284"/>
                  </a:lnTo>
                  <a:cubicBezTo>
                    <a:pt x="3416513" y="719284"/>
                    <a:pt x="3416513" y="719284"/>
                    <a:pt x="3416513" y="720156"/>
                  </a:cubicBezTo>
                  <a:lnTo>
                    <a:pt x="3416513" y="726258"/>
                  </a:lnTo>
                  <a:cubicBezTo>
                    <a:pt x="3416513" y="726258"/>
                    <a:pt x="3416513" y="726258"/>
                    <a:pt x="3418231" y="726258"/>
                  </a:cubicBezTo>
                  <a:lnTo>
                    <a:pt x="3430257" y="726258"/>
                  </a:lnTo>
                  <a:cubicBezTo>
                    <a:pt x="3430257" y="726258"/>
                    <a:pt x="3430257" y="726258"/>
                    <a:pt x="3430257" y="728002"/>
                  </a:cubicBezTo>
                  <a:lnTo>
                    <a:pt x="3430257" y="740206"/>
                  </a:lnTo>
                  <a:cubicBezTo>
                    <a:pt x="3430257" y="740206"/>
                    <a:pt x="3430257" y="740206"/>
                    <a:pt x="3455452" y="740206"/>
                  </a:cubicBezTo>
                  <a:cubicBezTo>
                    <a:pt x="3455452" y="740206"/>
                    <a:pt x="3455452" y="740206"/>
                    <a:pt x="3455452" y="739044"/>
                  </a:cubicBezTo>
                  <a:lnTo>
                    <a:pt x="3455452" y="730908"/>
                  </a:lnTo>
                  <a:cubicBezTo>
                    <a:pt x="3455452" y="730908"/>
                    <a:pt x="3455452" y="730908"/>
                    <a:pt x="3456884" y="730908"/>
                  </a:cubicBezTo>
                  <a:lnTo>
                    <a:pt x="3466905" y="730908"/>
                  </a:lnTo>
                  <a:cubicBezTo>
                    <a:pt x="3466905" y="730908"/>
                    <a:pt x="3466905" y="730908"/>
                    <a:pt x="3466905" y="729745"/>
                  </a:cubicBezTo>
                  <a:lnTo>
                    <a:pt x="3466905" y="721609"/>
                  </a:lnTo>
                  <a:cubicBezTo>
                    <a:pt x="3466905" y="721609"/>
                    <a:pt x="3466905" y="721609"/>
                    <a:pt x="3468623" y="721609"/>
                  </a:cubicBezTo>
                  <a:lnTo>
                    <a:pt x="3480647" y="721609"/>
                  </a:lnTo>
                  <a:cubicBezTo>
                    <a:pt x="3480647" y="721609"/>
                    <a:pt x="3480647" y="721609"/>
                    <a:pt x="3480647" y="722771"/>
                  </a:cubicBezTo>
                  <a:lnTo>
                    <a:pt x="3480647" y="730908"/>
                  </a:lnTo>
                  <a:cubicBezTo>
                    <a:pt x="3485229" y="730908"/>
                    <a:pt x="3485229" y="730908"/>
                    <a:pt x="3485229" y="675116"/>
                  </a:cubicBezTo>
                  <a:cubicBezTo>
                    <a:pt x="3485229" y="675116"/>
                    <a:pt x="3485229" y="675116"/>
                    <a:pt x="3588304" y="675116"/>
                  </a:cubicBezTo>
                  <a:cubicBezTo>
                    <a:pt x="3588304" y="675116"/>
                    <a:pt x="3588304" y="675116"/>
                    <a:pt x="3588304" y="749505"/>
                  </a:cubicBezTo>
                  <a:cubicBezTo>
                    <a:pt x="3588304" y="749505"/>
                    <a:pt x="3588304" y="749505"/>
                    <a:pt x="3590595" y="749505"/>
                  </a:cubicBezTo>
                  <a:lnTo>
                    <a:pt x="3606629" y="749505"/>
                  </a:lnTo>
                  <a:cubicBezTo>
                    <a:pt x="3606629" y="749505"/>
                    <a:pt x="3606629" y="749505"/>
                    <a:pt x="3606629" y="665817"/>
                  </a:cubicBezTo>
                  <a:cubicBezTo>
                    <a:pt x="3606629" y="665817"/>
                    <a:pt x="3606629" y="665817"/>
                    <a:pt x="3629535" y="654194"/>
                  </a:cubicBezTo>
                  <a:cubicBezTo>
                    <a:pt x="3629535" y="654194"/>
                    <a:pt x="3629535" y="654194"/>
                    <a:pt x="3659311" y="654194"/>
                  </a:cubicBezTo>
                  <a:cubicBezTo>
                    <a:pt x="3659311" y="654194"/>
                    <a:pt x="3659311" y="654194"/>
                    <a:pt x="3661316" y="652451"/>
                  </a:cubicBezTo>
                  <a:lnTo>
                    <a:pt x="3675345" y="640246"/>
                  </a:lnTo>
                  <a:cubicBezTo>
                    <a:pt x="3675345" y="640246"/>
                    <a:pt x="3675345" y="640246"/>
                    <a:pt x="3714285" y="640246"/>
                  </a:cubicBezTo>
                  <a:cubicBezTo>
                    <a:pt x="3714285" y="640246"/>
                    <a:pt x="3714285" y="640246"/>
                    <a:pt x="3714285" y="641990"/>
                  </a:cubicBezTo>
                  <a:lnTo>
                    <a:pt x="3714285" y="654194"/>
                  </a:lnTo>
                  <a:cubicBezTo>
                    <a:pt x="3714285" y="654194"/>
                    <a:pt x="3714285" y="654194"/>
                    <a:pt x="3753224" y="654194"/>
                  </a:cubicBezTo>
                  <a:cubicBezTo>
                    <a:pt x="3753224" y="654194"/>
                    <a:pt x="3753224" y="654194"/>
                    <a:pt x="3753224" y="744855"/>
                  </a:cubicBezTo>
                  <a:cubicBezTo>
                    <a:pt x="3753224" y="744855"/>
                    <a:pt x="3753224" y="744855"/>
                    <a:pt x="3754656" y="744855"/>
                  </a:cubicBezTo>
                  <a:lnTo>
                    <a:pt x="3764677" y="744855"/>
                  </a:lnTo>
                  <a:cubicBezTo>
                    <a:pt x="3764677" y="744855"/>
                    <a:pt x="3764677" y="744855"/>
                    <a:pt x="3764677" y="877360"/>
                  </a:cubicBezTo>
                  <a:cubicBezTo>
                    <a:pt x="3764677" y="877360"/>
                    <a:pt x="3764677" y="877360"/>
                    <a:pt x="3766967" y="877360"/>
                  </a:cubicBezTo>
                  <a:lnTo>
                    <a:pt x="3783001" y="877360"/>
                  </a:lnTo>
                  <a:cubicBezTo>
                    <a:pt x="3783001" y="877360"/>
                    <a:pt x="3783001" y="877360"/>
                    <a:pt x="3783001" y="791348"/>
                  </a:cubicBezTo>
                  <a:cubicBezTo>
                    <a:pt x="3783001" y="791348"/>
                    <a:pt x="3783001" y="791348"/>
                    <a:pt x="3783861" y="790767"/>
                  </a:cubicBezTo>
                  <a:lnTo>
                    <a:pt x="3789873" y="786699"/>
                  </a:lnTo>
                  <a:cubicBezTo>
                    <a:pt x="3794455" y="786699"/>
                    <a:pt x="3794455" y="786699"/>
                    <a:pt x="3794455" y="787861"/>
                  </a:cubicBezTo>
                  <a:lnTo>
                    <a:pt x="3794455" y="795998"/>
                  </a:lnTo>
                  <a:cubicBezTo>
                    <a:pt x="3794455" y="795998"/>
                    <a:pt x="3794455" y="795998"/>
                    <a:pt x="3796744" y="794835"/>
                  </a:cubicBezTo>
                  <a:lnTo>
                    <a:pt x="3812779" y="786699"/>
                  </a:lnTo>
                  <a:cubicBezTo>
                    <a:pt x="3812779" y="786699"/>
                    <a:pt x="3812779" y="786699"/>
                    <a:pt x="3814783" y="786699"/>
                  </a:cubicBezTo>
                  <a:lnTo>
                    <a:pt x="3828812" y="786699"/>
                  </a:lnTo>
                  <a:cubicBezTo>
                    <a:pt x="3828812" y="786699"/>
                    <a:pt x="3828812" y="786699"/>
                    <a:pt x="3828812" y="944775"/>
                  </a:cubicBezTo>
                  <a:cubicBezTo>
                    <a:pt x="3828812" y="944775"/>
                    <a:pt x="3828812" y="944775"/>
                    <a:pt x="3860881" y="949425"/>
                  </a:cubicBezTo>
                  <a:cubicBezTo>
                    <a:pt x="3860881" y="947100"/>
                    <a:pt x="3860881" y="944775"/>
                    <a:pt x="3860881" y="942451"/>
                  </a:cubicBezTo>
                  <a:cubicBezTo>
                    <a:pt x="3872333" y="942451"/>
                    <a:pt x="3883785" y="942451"/>
                    <a:pt x="3895238" y="942451"/>
                  </a:cubicBezTo>
                  <a:cubicBezTo>
                    <a:pt x="3895238" y="930827"/>
                    <a:pt x="3895238" y="921529"/>
                    <a:pt x="3895238" y="912230"/>
                  </a:cubicBezTo>
                  <a:lnTo>
                    <a:pt x="3904401" y="912230"/>
                  </a:lnTo>
                  <a:cubicBezTo>
                    <a:pt x="3904401" y="898282"/>
                    <a:pt x="3904401" y="886659"/>
                    <a:pt x="3904401" y="872711"/>
                  </a:cubicBezTo>
                  <a:cubicBezTo>
                    <a:pt x="3906691" y="872711"/>
                    <a:pt x="3908982" y="872711"/>
                    <a:pt x="3911273" y="872711"/>
                  </a:cubicBezTo>
                  <a:cubicBezTo>
                    <a:pt x="3911273" y="858763"/>
                    <a:pt x="3911273" y="847140"/>
                    <a:pt x="3911273" y="833192"/>
                  </a:cubicBezTo>
                  <a:cubicBezTo>
                    <a:pt x="3915853" y="833192"/>
                    <a:pt x="3920434" y="833192"/>
                    <a:pt x="3927307" y="833192"/>
                  </a:cubicBezTo>
                  <a:cubicBezTo>
                    <a:pt x="3943340" y="828543"/>
                    <a:pt x="3961664" y="819244"/>
                    <a:pt x="3977697" y="812270"/>
                  </a:cubicBezTo>
                  <a:cubicBezTo>
                    <a:pt x="3979989" y="805296"/>
                    <a:pt x="3979989" y="798322"/>
                    <a:pt x="3979989" y="791348"/>
                  </a:cubicBezTo>
                  <a:cubicBezTo>
                    <a:pt x="3982279" y="798322"/>
                    <a:pt x="3982279" y="805296"/>
                    <a:pt x="3984570" y="812270"/>
                  </a:cubicBezTo>
                  <a:cubicBezTo>
                    <a:pt x="4002895" y="821569"/>
                    <a:pt x="4018928" y="830867"/>
                    <a:pt x="4037253" y="840166"/>
                  </a:cubicBezTo>
                  <a:cubicBezTo>
                    <a:pt x="4037253" y="837847"/>
                    <a:pt x="4037253" y="835529"/>
                    <a:pt x="4037253" y="835517"/>
                  </a:cubicBezTo>
                  <a:cubicBezTo>
                    <a:pt x="4041833" y="835517"/>
                    <a:pt x="4046416" y="835517"/>
                    <a:pt x="4050996" y="835517"/>
                  </a:cubicBezTo>
                  <a:cubicBezTo>
                    <a:pt x="4050996" y="847140"/>
                    <a:pt x="4050996" y="861088"/>
                    <a:pt x="4050996" y="872711"/>
                  </a:cubicBezTo>
                  <a:cubicBezTo>
                    <a:pt x="4053287" y="872711"/>
                    <a:pt x="4055577" y="872711"/>
                    <a:pt x="4057867" y="872711"/>
                  </a:cubicBezTo>
                  <a:cubicBezTo>
                    <a:pt x="4057867" y="886659"/>
                    <a:pt x="4057867" y="900607"/>
                    <a:pt x="4057867" y="916879"/>
                  </a:cubicBezTo>
                  <a:cubicBezTo>
                    <a:pt x="4060159" y="916879"/>
                    <a:pt x="4062449" y="916879"/>
                    <a:pt x="4064740" y="916879"/>
                  </a:cubicBezTo>
                  <a:cubicBezTo>
                    <a:pt x="4064740" y="923853"/>
                    <a:pt x="4064740" y="930827"/>
                    <a:pt x="4064740" y="937801"/>
                  </a:cubicBezTo>
                  <a:cubicBezTo>
                    <a:pt x="4069321" y="937801"/>
                    <a:pt x="4073901" y="937801"/>
                    <a:pt x="4078483" y="937801"/>
                  </a:cubicBezTo>
                  <a:cubicBezTo>
                    <a:pt x="4078483" y="949425"/>
                    <a:pt x="4078483" y="958723"/>
                    <a:pt x="4078483" y="970346"/>
                  </a:cubicBezTo>
                  <a:cubicBezTo>
                    <a:pt x="4108260" y="968022"/>
                    <a:pt x="4135747" y="965697"/>
                    <a:pt x="4165523" y="963372"/>
                  </a:cubicBezTo>
                  <a:cubicBezTo>
                    <a:pt x="4165523" y="951749"/>
                    <a:pt x="4165523" y="942451"/>
                    <a:pt x="4165523" y="930827"/>
                  </a:cubicBezTo>
                  <a:cubicBezTo>
                    <a:pt x="4181557" y="930827"/>
                    <a:pt x="4197591" y="930827"/>
                    <a:pt x="4211335" y="930827"/>
                  </a:cubicBezTo>
                  <a:cubicBezTo>
                    <a:pt x="4211335" y="923853"/>
                    <a:pt x="4211335" y="919204"/>
                    <a:pt x="4211335" y="912230"/>
                  </a:cubicBezTo>
                  <a:cubicBezTo>
                    <a:pt x="4243403" y="912230"/>
                    <a:pt x="4275469" y="912230"/>
                    <a:pt x="4307538" y="912230"/>
                  </a:cubicBezTo>
                  <a:cubicBezTo>
                    <a:pt x="4307538" y="916879"/>
                    <a:pt x="4307538" y="919204"/>
                    <a:pt x="4307538" y="923853"/>
                  </a:cubicBezTo>
                  <a:cubicBezTo>
                    <a:pt x="4328153" y="923853"/>
                    <a:pt x="4348767" y="923853"/>
                    <a:pt x="4369382" y="923853"/>
                  </a:cubicBezTo>
                  <a:cubicBezTo>
                    <a:pt x="4369382" y="926178"/>
                    <a:pt x="4369382" y="928503"/>
                    <a:pt x="4369382" y="930827"/>
                  </a:cubicBezTo>
                  <a:cubicBezTo>
                    <a:pt x="4373963" y="930827"/>
                    <a:pt x="4380835" y="930827"/>
                    <a:pt x="4387707" y="930827"/>
                  </a:cubicBezTo>
                  <a:cubicBezTo>
                    <a:pt x="4387707" y="933152"/>
                    <a:pt x="4387707" y="935477"/>
                    <a:pt x="4387707" y="937801"/>
                  </a:cubicBezTo>
                  <a:cubicBezTo>
                    <a:pt x="4392287" y="937801"/>
                    <a:pt x="4399159" y="937801"/>
                    <a:pt x="4403740" y="937801"/>
                  </a:cubicBezTo>
                  <a:cubicBezTo>
                    <a:pt x="4403740" y="931132"/>
                    <a:pt x="4403740" y="924463"/>
                    <a:pt x="4403740" y="917794"/>
                  </a:cubicBezTo>
                  <a:lnTo>
                    <a:pt x="4475956" y="1039515"/>
                  </a:lnTo>
                  <a:lnTo>
                    <a:pt x="0" y="1039515"/>
                  </a:lnTo>
                  <a:lnTo>
                    <a:pt x="0" y="685283"/>
                  </a:lnTo>
                  <a:lnTo>
                    <a:pt x="9900" y="685283"/>
                  </a:lnTo>
                  <a:cubicBezTo>
                    <a:pt x="9900" y="685271"/>
                    <a:pt x="9900" y="684760"/>
                    <a:pt x="9900" y="661504"/>
                  </a:cubicBezTo>
                  <a:cubicBezTo>
                    <a:pt x="9907" y="661504"/>
                    <a:pt x="9987" y="661504"/>
                    <a:pt x="10941" y="661504"/>
                  </a:cubicBezTo>
                  <a:lnTo>
                    <a:pt x="18230" y="661504"/>
                  </a:lnTo>
                  <a:cubicBezTo>
                    <a:pt x="18230" y="661485"/>
                    <a:pt x="18230" y="660714"/>
                    <a:pt x="18230" y="629077"/>
                  </a:cubicBezTo>
                  <a:cubicBezTo>
                    <a:pt x="18238" y="629077"/>
                    <a:pt x="18317" y="629077"/>
                    <a:pt x="19272" y="629077"/>
                  </a:cubicBezTo>
                  <a:lnTo>
                    <a:pt x="26562" y="629077"/>
                  </a:lnTo>
                  <a:cubicBezTo>
                    <a:pt x="26562" y="629071"/>
                    <a:pt x="26562" y="628962"/>
                    <a:pt x="26562" y="627186"/>
                  </a:cubicBezTo>
                  <a:lnTo>
                    <a:pt x="26562" y="613945"/>
                  </a:lnTo>
                  <a:cubicBezTo>
                    <a:pt x="24478" y="613945"/>
                    <a:pt x="24478" y="613945"/>
                    <a:pt x="25259" y="612323"/>
                  </a:cubicBezTo>
                  <a:lnTo>
                    <a:pt x="30726" y="600974"/>
                  </a:lnTo>
                  <a:cubicBezTo>
                    <a:pt x="30732" y="600991"/>
                    <a:pt x="30932" y="601665"/>
                    <a:pt x="39057" y="629077"/>
                  </a:cubicBezTo>
                  <a:cubicBezTo>
                    <a:pt x="39066" y="629077"/>
                    <a:pt x="39140" y="629077"/>
                    <a:pt x="39838" y="629077"/>
                  </a:cubicBezTo>
                  <a:lnTo>
                    <a:pt x="45305" y="629077"/>
                  </a:lnTo>
                  <a:cubicBezTo>
                    <a:pt x="45305" y="629064"/>
                    <a:pt x="45305" y="627885"/>
                    <a:pt x="45305" y="523150"/>
                  </a:cubicBezTo>
                  <a:cubicBezTo>
                    <a:pt x="45315" y="523150"/>
                    <a:pt x="45433" y="523150"/>
                    <a:pt x="46867" y="523150"/>
                  </a:cubicBezTo>
                  <a:lnTo>
                    <a:pt x="57801" y="523150"/>
                  </a:lnTo>
                  <a:cubicBezTo>
                    <a:pt x="57801" y="523128"/>
                    <a:pt x="57801" y="522118"/>
                    <a:pt x="57801" y="475591"/>
                  </a:cubicBezTo>
                  <a:cubicBezTo>
                    <a:pt x="57818" y="475591"/>
                    <a:pt x="58461" y="475591"/>
                    <a:pt x="84875" y="475591"/>
                  </a:cubicBezTo>
                  <a:cubicBezTo>
                    <a:pt x="84875" y="475579"/>
                    <a:pt x="84875" y="475069"/>
                    <a:pt x="84875" y="453973"/>
                  </a:cubicBezTo>
                  <a:cubicBezTo>
                    <a:pt x="84895" y="453973"/>
                    <a:pt x="85705" y="453973"/>
                    <a:pt x="120280" y="453973"/>
                  </a:cubicBezTo>
                  <a:cubicBezTo>
                    <a:pt x="120280" y="453981"/>
                    <a:pt x="120280" y="454111"/>
                    <a:pt x="120280" y="456405"/>
                  </a:cubicBezTo>
                  <a:lnTo>
                    <a:pt x="120280" y="473429"/>
                  </a:lnTo>
                  <a:cubicBezTo>
                    <a:pt x="120290" y="473429"/>
                    <a:pt x="120424" y="473429"/>
                    <a:pt x="122623" y="473429"/>
                  </a:cubicBezTo>
                  <a:lnTo>
                    <a:pt x="139024" y="473429"/>
                  </a:lnTo>
                  <a:cubicBezTo>
                    <a:pt x="139024" y="473447"/>
                    <a:pt x="139024" y="474341"/>
                    <a:pt x="139024" y="520988"/>
                  </a:cubicBezTo>
                  <a:cubicBezTo>
                    <a:pt x="139030" y="520988"/>
                    <a:pt x="139108" y="520988"/>
                    <a:pt x="140065" y="520988"/>
                  </a:cubicBezTo>
                  <a:lnTo>
                    <a:pt x="147355" y="520988"/>
                  </a:lnTo>
                  <a:lnTo>
                    <a:pt x="161933" y="525312"/>
                  </a:lnTo>
                  <a:cubicBezTo>
                    <a:pt x="161933" y="525322"/>
                    <a:pt x="161933" y="525972"/>
                    <a:pt x="161933" y="564224"/>
                  </a:cubicBezTo>
                  <a:cubicBezTo>
                    <a:pt x="161939" y="564224"/>
                    <a:pt x="162017" y="564224"/>
                    <a:pt x="162975" y="564224"/>
                  </a:cubicBezTo>
                  <a:lnTo>
                    <a:pt x="170263" y="564224"/>
                  </a:lnTo>
                  <a:cubicBezTo>
                    <a:pt x="170263" y="564234"/>
                    <a:pt x="170263" y="564340"/>
                    <a:pt x="170263" y="565845"/>
                  </a:cubicBezTo>
                  <a:lnTo>
                    <a:pt x="170263" y="577194"/>
                  </a:lnTo>
                  <a:cubicBezTo>
                    <a:pt x="170271" y="577194"/>
                    <a:pt x="170399" y="577194"/>
                    <a:pt x="172346" y="577194"/>
                  </a:cubicBezTo>
                  <a:lnTo>
                    <a:pt x="186925" y="577194"/>
                  </a:lnTo>
                  <a:lnTo>
                    <a:pt x="193172" y="583680"/>
                  </a:lnTo>
                  <a:cubicBezTo>
                    <a:pt x="193172" y="583692"/>
                    <a:pt x="193172" y="584178"/>
                    <a:pt x="193172" y="605298"/>
                  </a:cubicBezTo>
                  <a:cubicBezTo>
                    <a:pt x="193182" y="605298"/>
                    <a:pt x="193316" y="605298"/>
                    <a:pt x="195515" y="605298"/>
                  </a:cubicBezTo>
                  <a:lnTo>
                    <a:pt x="211916" y="605298"/>
                  </a:lnTo>
                  <a:cubicBezTo>
                    <a:pt x="211916" y="605305"/>
                    <a:pt x="211916" y="605385"/>
                    <a:pt x="211916" y="606378"/>
                  </a:cubicBezTo>
                  <a:lnTo>
                    <a:pt x="211916" y="613945"/>
                  </a:lnTo>
                  <a:cubicBezTo>
                    <a:pt x="211926" y="613945"/>
                    <a:pt x="212027" y="613945"/>
                    <a:pt x="213218" y="613945"/>
                  </a:cubicBezTo>
                  <a:lnTo>
                    <a:pt x="222330" y="613945"/>
                  </a:lnTo>
                  <a:cubicBezTo>
                    <a:pt x="222330" y="613954"/>
                    <a:pt x="222330" y="614083"/>
                    <a:pt x="222330" y="616106"/>
                  </a:cubicBezTo>
                  <a:lnTo>
                    <a:pt x="222330" y="631239"/>
                  </a:lnTo>
                  <a:cubicBezTo>
                    <a:pt x="226495" y="631239"/>
                    <a:pt x="226495" y="631239"/>
                    <a:pt x="226495" y="629347"/>
                  </a:cubicBezTo>
                  <a:lnTo>
                    <a:pt x="226495" y="616106"/>
                  </a:lnTo>
                  <a:cubicBezTo>
                    <a:pt x="226501" y="616106"/>
                    <a:pt x="226581" y="616106"/>
                    <a:pt x="227536" y="616106"/>
                  </a:cubicBezTo>
                  <a:lnTo>
                    <a:pt x="234826" y="616106"/>
                  </a:lnTo>
                  <a:cubicBezTo>
                    <a:pt x="234826" y="616117"/>
                    <a:pt x="234826" y="616236"/>
                    <a:pt x="234826" y="617728"/>
                  </a:cubicBezTo>
                  <a:lnTo>
                    <a:pt x="234826" y="629077"/>
                  </a:lnTo>
                  <a:cubicBezTo>
                    <a:pt x="234835" y="629077"/>
                    <a:pt x="234910" y="629077"/>
                    <a:pt x="235607" y="629077"/>
                  </a:cubicBezTo>
                  <a:lnTo>
                    <a:pt x="241073" y="629077"/>
                  </a:lnTo>
                  <a:cubicBezTo>
                    <a:pt x="241073" y="624754"/>
                    <a:pt x="241073" y="624754"/>
                    <a:pt x="291056" y="624754"/>
                  </a:cubicBezTo>
                  <a:cubicBezTo>
                    <a:pt x="291056" y="624763"/>
                    <a:pt x="291056" y="624864"/>
                    <a:pt x="291056" y="626105"/>
                  </a:cubicBezTo>
                  <a:lnTo>
                    <a:pt x="291056" y="635562"/>
                  </a:lnTo>
                  <a:cubicBezTo>
                    <a:pt x="291065" y="635562"/>
                    <a:pt x="291142" y="635562"/>
                    <a:pt x="291837" y="635562"/>
                  </a:cubicBezTo>
                  <a:lnTo>
                    <a:pt x="297306" y="635562"/>
                  </a:lnTo>
                  <a:cubicBezTo>
                    <a:pt x="297306" y="635571"/>
                    <a:pt x="297306" y="635693"/>
                    <a:pt x="297306" y="637724"/>
                  </a:cubicBezTo>
                  <a:lnTo>
                    <a:pt x="297306" y="652857"/>
                  </a:lnTo>
                  <a:cubicBezTo>
                    <a:pt x="297314" y="652853"/>
                    <a:pt x="297433" y="652775"/>
                    <a:pt x="299387" y="651506"/>
                  </a:cubicBezTo>
                  <a:lnTo>
                    <a:pt x="313966" y="642048"/>
                  </a:lnTo>
                  <a:cubicBezTo>
                    <a:pt x="313968" y="642029"/>
                    <a:pt x="314103" y="641154"/>
                    <a:pt x="320214" y="600974"/>
                  </a:cubicBezTo>
                  <a:cubicBezTo>
                    <a:pt x="320223" y="600972"/>
                    <a:pt x="320294" y="600946"/>
                    <a:pt x="320995" y="600704"/>
                  </a:cubicBezTo>
                  <a:lnTo>
                    <a:pt x="326461" y="598812"/>
                  </a:lnTo>
                  <a:cubicBezTo>
                    <a:pt x="326461" y="598796"/>
                    <a:pt x="326496" y="597735"/>
                    <a:pt x="328545" y="529635"/>
                  </a:cubicBezTo>
                  <a:cubicBezTo>
                    <a:pt x="328545" y="529653"/>
                    <a:pt x="328578" y="530744"/>
                    <a:pt x="330627" y="598812"/>
                  </a:cubicBezTo>
                  <a:cubicBezTo>
                    <a:pt x="330637" y="598815"/>
                    <a:pt x="330710" y="598840"/>
                    <a:pt x="331408" y="599082"/>
                  </a:cubicBezTo>
                  <a:lnTo>
                    <a:pt x="336875" y="600974"/>
                  </a:lnTo>
                  <a:cubicBezTo>
                    <a:pt x="336875" y="600954"/>
                    <a:pt x="336875" y="599621"/>
                    <a:pt x="336875" y="514503"/>
                  </a:cubicBezTo>
                  <a:cubicBezTo>
                    <a:pt x="341041" y="514503"/>
                    <a:pt x="341041" y="514503"/>
                    <a:pt x="341041" y="482076"/>
                  </a:cubicBezTo>
                  <a:cubicBezTo>
                    <a:pt x="341053" y="482076"/>
                    <a:pt x="341758" y="482076"/>
                    <a:pt x="380610" y="482076"/>
                  </a:cubicBezTo>
                  <a:cubicBezTo>
                    <a:pt x="380610" y="482093"/>
                    <a:pt x="380610" y="482811"/>
                    <a:pt x="380610" y="514503"/>
                  </a:cubicBezTo>
                  <a:cubicBezTo>
                    <a:pt x="380620" y="514503"/>
                    <a:pt x="380694" y="514503"/>
                    <a:pt x="381391" y="514503"/>
                  </a:cubicBezTo>
                  <a:lnTo>
                    <a:pt x="386858" y="514503"/>
                  </a:lnTo>
                  <a:cubicBezTo>
                    <a:pt x="386858" y="514482"/>
                    <a:pt x="386858" y="513176"/>
                    <a:pt x="386858" y="432355"/>
                  </a:cubicBezTo>
                  <a:cubicBezTo>
                    <a:pt x="386864" y="432355"/>
                    <a:pt x="386966" y="432355"/>
                    <a:pt x="388681" y="432355"/>
                  </a:cubicBezTo>
                  <a:lnTo>
                    <a:pt x="401437" y="432355"/>
                  </a:lnTo>
                  <a:cubicBezTo>
                    <a:pt x="401437" y="432348"/>
                    <a:pt x="401437" y="432237"/>
                    <a:pt x="401437" y="430464"/>
                  </a:cubicBezTo>
                  <a:lnTo>
                    <a:pt x="401437" y="417223"/>
                  </a:lnTo>
                  <a:cubicBezTo>
                    <a:pt x="401448" y="417223"/>
                    <a:pt x="401960" y="417223"/>
                    <a:pt x="424347" y="417223"/>
                  </a:cubicBezTo>
                  <a:cubicBezTo>
                    <a:pt x="424347" y="417216"/>
                    <a:pt x="424347" y="417135"/>
                    <a:pt x="424347" y="416142"/>
                  </a:cubicBezTo>
                  <a:lnTo>
                    <a:pt x="424347" y="408576"/>
                  </a:lnTo>
                  <a:cubicBezTo>
                    <a:pt x="424354" y="408576"/>
                    <a:pt x="424467" y="408576"/>
                    <a:pt x="426168" y="408576"/>
                  </a:cubicBezTo>
                  <a:lnTo>
                    <a:pt x="438925" y="408576"/>
                  </a:lnTo>
                  <a:cubicBezTo>
                    <a:pt x="438925" y="408584"/>
                    <a:pt x="438925" y="408663"/>
                    <a:pt x="438925" y="409657"/>
                  </a:cubicBezTo>
                  <a:lnTo>
                    <a:pt x="438925" y="417223"/>
                  </a:lnTo>
                  <a:cubicBezTo>
                    <a:pt x="438935" y="417223"/>
                    <a:pt x="439009" y="417223"/>
                    <a:pt x="439706" y="417223"/>
                  </a:cubicBezTo>
                  <a:lnTo>
                    <a:pt x="445173" y="417223"/>
                  </a:lnTo>
                  <a:lnTo>
                    <a:pt x="455586" y="412899"/>
                  </a:lnTo>
                  <a:lnTo>
                    <a:pt x="459750" y="416142"/>
                  </a:lnTo>
                  <a:lnTo>
                    <a:pt x="459750" y="408576"/>
                  </a:lnTo>
                  <a:cubicBezTo>
                    <a:pt x="459760" y="408576"/>
                    <a:pt x="459901" y="408576"/>
                    <a:pt x="462093" y="408576"/>
                  </a:cubicBezTo>
                  <a:lnTo>
                    <a:pt x="478495" y="408576"/>
                  </a:lnTo>
                  <a:cubicBezTo>
                    <a:pt x="478495" y="408584"/>
                    <a:pt x="478495" y="408663"/>
                    <a:pt x="478495" y="409657"/>
                  </a:cubicBezTo>
                  <a:lnTo>
                    <a:pt x="478495" y="417223"/>
                  </a:lnTo>
                  <a:cubicBezTo>
                    <a:pt x="478515" y="417223"/>
                    <a:pt x="479271" y="417223"/>
                    <a:pt x="509735" y="417223"/>
                  </a:cubicBezTo>
                  <a:cubicBezTo>
                    <a:pt x="509735" y="417233"/>
                    <a:pt x="509735" y="417342"/>
                    <a:pt x="509735" y="418844"/>
                  </a:cubicBezTo>
                  <a:lnTo>
                    <a:pt x="509735" y="430194"/>
                  </a:lnTo>
                  <a:cubicBezTo>
                    <a:pt x="509752" y="430194"/>
                    <a:pt x="510409" y="430194"/>
                    <a:pt x="536809" y="430194"/>
                  </a:cubicBezTo>
                  <a:cubicBezTo>
                    <a:pt x="536809" y="430210"/>
                    <a:pt x="536809" y="430890"/>
                    <a:pt x="536809" y="460458"/>
                  </a:cubicBezTo>
                  <a:cubicBezTo>
                    <a:pt x="536818" y="460458"/>
                    <a:pt x="536893" y="460458"/>
                    <a:pt x="537589" y="460458"/>
                  </a:cubicBezTo>
                  <a:lnTo>
                    <a:pt x="543057" y="460458"/>
                  </a:lnTo>
                  <a:cubicBezTo>
                    <a:pt x="543057" y="460465"/>
                    <a:pt x="543057" y="460551"/>
                    <a:pt x="543057" y="461539"/>
                  </a:cubicBezTo>
                  <a:lnTo>
                    <a:pt x="543057" y="469106"/>
                  </a:lnTo>
                  <a:cubicBezTo>
                    <a:pt x="547222" y="469106"/>
                    <a:pt x="547222" y="469106"/>
                    <a:pt x="547222" y="499370"/>
                  </a:cubicBezTo>
                  <a:cubicBezTo>
                    <a:pt x="547232" y="499370"/>
                    <a:pt x="547308" y="499370"/>
                    <a:pt x="548003" y="499370"/>
                  </a:cubicBezTo>
                  <a:lnTo>
                    <a:pt x="553470" y="499370"/>
                  </a:lnTo>
                  <a:cubicBezTo>
                    <a:pt x="553470" y="499379"/>
                    <a:pt x="553470" y="499446"/>
                    <a:pt x="553470" y="500181"/>
                  </a:cubicBezTo>
                  <a:lnTo>
                    <a:pt x="553470" y="505856"/>
                  </a:lnTo>
                  <a:cubicBezTo>
                    <a:pt x="553477" y="505856"/>
                    <a:pt x="553557" y="505856"/>
                    <a:pt x="554511" y="505856"/>
                  </a:cubicBezTo>
                  <a:lnTo>
                    <a:pt x="561800" y="505856"/>
                  </a:lnTo>
                  <a:cubicBezTo>
                    <a:pt x="561800" y="505873"/>
                    <a:pt x="561800" y="506586"/>
                    <a:pt x="561800" y="536121"/>
                  </a:cubicBezTo>
                  <a:cubicBezTo>
                    <a:pt x="561808" y="536121"/>
                    <a:pt x="561931" y="536121"/>
                    <a:pt x="563883" y="536121"/>
                  </a:cubicBezTo>
                  <a:lnTo>
                    <a:pt x="578462" y="536121"/>
                  </a:lnTo>
                  <a:cubicBezTo>
                    <a:pt x="578462" y="536137"/>
                    <a:pt x="578462" y="536717"/>
                    <a:pt x="578462" y="559900"/>
                  </a:cubicBezTo>
                  <a:cubicBezTo>
                    <a:pt x="580545" y="559900"/>
                    <a:pt x="580545" y="559900"/>
                    <a:pt x="580545" y="561521"/>
                  </a:cubicBezTo>
                  <a:lnTo>
                    <a:pt x="580545" y="572871"/>
                  </a:lnTo>
                  <a:cubicBezTo>
                    <a:pt x="580554" y="572871"/>
                    <a:pt x="580626" y="572871"/>
                    <a:pt x="581326" y="572871"/>
                  </a:cubicBezTo>
                  <a:lnTo>
                    <a:pt x="586793" y="572871"/>
                  </a:lnTo>
                  <a:cubicBezTo>
                    <a:pt x="586793" y="572885"/>
                    <a:pt x="586793" y="573448"/>
                    <a:pt x="586793" y="596650"/>
                  </a:cubicBezTo>
                  <a:cubicBezTo>
                    <a:pt x="586801" y="596650"/>
                    <a:pt x="586903" y="596650"/>
                    <a:pt x="588094" y="596650"/>
                  </a:cubicBezTo>
                  <a:lnTo>
                    <a:pt x="597205" y="596650"/>
                  </a:lnTo>
                  <a:cubicBezTo>
                    <a:pt x="599289" y="598812"/>
                    <a:pt x="599289" y="598812"/>
                    <a:pt x="599289" y="600704"/>
                  </a:cubicBezTo>
                  <a:lnTo>
                    <a:pt x="599289" y="613945"/>
                  </a:lnTo>
                  <a:cubicBezTo>
                    <a:pt x="599293" y="613938"/>
                    <a:pt x="599383" y="613831"/>
                    <a:pt x="600851" y="612053"/>
                  </a:cubicBezTo>
                  <a:lnTo>
                    <a:pt x="611784" y="598812"/>
                  </a:lnTo>
                  <a:cubicBezTo>
                    <a:pt x="611799" y="598812"/>
                    <a:pt x="612456" y="598812"/>
                    <a:pt x="640941" y="598812"/>
                  </a:cubicBezTo>
                  <a:cubicBezTo>
                    <a:pt x="640941" y="598837"/>
                    <a:pt x="640941" y="600238"/>
                    <a:pt x="640941" y="685283"/>
                  </a:cubicBezTo>
                  <a:cubicBezTo>
                    <a:pt x="640950" y="685283"/>
                    <a:pt x="641028" y="685283"/>
                    <a:pt x="641723" y="685283"/>
                  </a:cubicBezTo>
                  <a:lnTo>
                    <a:pt x="647189" y="685283"/>
                  </a:lnTo>
                  <a:cubicBezTo>
                    <a:pt x="647193" y="685275"/>
                    <a:pt x="647254" y="685175"/>
                    <a:pt x="647971" y="683932"/>
                  </a:cubicBezTo>
                  <a:lnTo>
                    <a:pt x="653437" y="674474"/>
                  </a:lnTo>
                  <a:cubicBezTo>
                    <a:pt x="653437" y="674481"/>
                    <a:pt x="653437" y="674580"/>
                    <a:pt x="653437" y="676366"/>
                  </a:cubicBezTo>
                  <a:lnTo>
                    <a:pt x="653437" y="689607"/>
                  </a:lnTo>
                  <a:cubicBezTo>
                    <a:pt x="657602" y="689607"/>
                    <a:pt x="657602" y="689607"/>
                    <a:pt x="657602" y="644210"/>
                  </a:cubicBezTo>
                  <a:cubicBezTo>
                    <a:pt x="657611" y="644210"/>
                    <a:pt x="657683" y="644210"/>
                    <a:pt x="658383" y="644210"/>
                  </a:cubicBezTo>
                  <a:lnTo>
                    <a:pt x="663850" y="644210"/>
                  </a:lnTo>
                  <a:cubicBezTo>
                    <a:pt x="663850" y="644195"/>
                    <a:pt x="663850" y="643195"/>
                    <a:pt x="663850" y="579356"/>
                  </a:cubicBezTo>
                  <a:cubicBezTo>
                    <a:pt x="663857" y="579356"/>
                    <a:pt x="663940" y="579356"/>
                    <a:pt x="664892" y="579356"/>
                  </a:cubicBezTo>
                  <a:lnTo>
                    <a:pt x="672181" y="579356"/>
                  </a:lnTo>
                  <a:cubicBezTo>
                    <a:pt x="672187" y="579335"/>
                    <a:pt x="672458" y="578395"/>
                    <a:pt x="684677" y="536121"/>
                  </a:cubicBezTo>
                  <a:cubicBezTo>
                    <a:pt x="684685" y="536121"/>
                    <a:pt x="684785" y="536121"/>
                    <a:pt x="685978" y="536121"/>
                  </a:cubicBezTo>
                  <a:lnTo>
                    <a:pt x="695091" y="536121"/>
                  </a:lnTo>
                  <a:cubicBezTo>
                    <a:pt x="695095" y="536144"/>
                    <a:pt x="695327" y="537110"/>
                    <a:pt x="705503" y="579356"/>
                  </a:cubicBezTo>
                  <a:cubicBezTo>
                    <a:pt x="705509" y="579356"/>
                    <a:pt x="705585" y="579356"/>
                    <a:pt x="706544" y="579356"/>
                  </a:cubicBezTo>
                  <a:lnTo>
                    <a:pt x="713834" y="579356"/>
                  </a:lnTo>
                  <a:cubicBezTo>
                    <a:pt x="713834" y="579367"/>
                    <a:pt x="713834" y="580034"/>
                    <a:pt x="713834" y="618268"/>
                  </a:cubicBezTo>
                  <a:cubicBezTo>
                    <a:pt x="713841" y="618268"/>
                    <a:pt x="713943" y="618268"/>
                    <a:pt x="715655" y="618268"/>
                  </a:cubicBezTo>
                  <a:lnTo>
                    <a:pt x="728412" y="618268"/>
                  </a:lnTo>
                  <a:cubicBezTo>
                    <a:pt x="728412" y="618276"/>
                    <a:pt x="728412" y="618398"/>
                    <a:pt x="728412" y="620430"/>
                  </a:cubicBezTo>
                  <a:lnTo>
                    <a:pt x="728412" y="635562"/>
                  </a:lnTo>
                  <a:cubicBezTo>
                    <a:pt x="732577" y="635562"/>
                    <a:pt x="732577" y="635562"/>
                    <a:pt x="732577" y="633401"/>
                  </a:cubicBezTo>
                  <a:lnTo>
                    <a:pt x="732577" y="618268"/>
                  </a:lnTo>
                  <a:cubicBezTo>
                    <a:pt x="732588" y="618268"/>
                    <a:pt x="732703" y="618268"/>
                    <a:pt x="734139" y="618268"/>
                  </a:cubicBezTo>
                  <a:lnTo>
                    <a:pt x="745073" y="618268"/>
                  </a:lnTo>
                  <a:cubicBezTo>
                    <a:pt x="745073" y="618278"/>
                    <a:pt x="745073" y="618395"/>
                    <a:pt x="745073" y="619889"/>
                  </a:cubicBezTo>
                  <a:lnTo>
                    <a:pt x="745073" y="631239"/>
                  </a:lnTo>
                  <a:cubicBezTo>
                    <a:pt x="745090" y="631239"/>
                    <a:pt x="745818" y="631239"/>
                    <a:pt x="776313" y="631239"/>
                  </a:cubicBezTo>
                  <a:cubicBezTo>
                    <a:pt x="776313" y="631222"/>
                    <a:pt x="776313" y="630451"/>
                    <a:pt x="776313" y="594489"/>
                  </a:cubicBezTo>
                  <a:cubicBezTo>
                    <a:pt x="776321" y="594489"/>
                    <a:pt x="776417" y="594489"/>
                    <a:pt x="777614" y="594489"/>
                  </a:cubicBezTo>
                  <a:lnTo>
                    <a:pt x="786726" y="594489"/>
                  </a:lnTo>
                  <a:cubicBezTo>
                    <a:pt x="786726" y="594500"/>
                    <a:pt x="786726" y="594994"/>
                    <a:pt x="786726" y="616106"/>
                  </a:cubicBezTo>
                  <a:cubicBezTo>
                    <a:pt x="788809" y="616106"/>
                    <a:pt x="788809" y="616106"/>
                    <a:pt x="788809" y="583680"/>
                  </a:cubicBezTo>
                  <a:cubicBezTo>
                    <a:pt x="788823" y="583680"/>
                    <a:pt x="789379" y="583680"/>
                    <a:pt x="811718" y="583680"/>
                  </a:cubicBezTo>
                  <a:cubicBezTo>
                    <a:pt x="811718" y="583670"/>
                    <a:pt x="811718" y="583550"/>
                    <a:pt x="811718" y="582058"/>
                  </a:cubicBezTo>
                  <a:lnTo>
                    <a:pt x="811718" y="570709"/>
                  </a:lnTo>
                  <a:cubicBezTo>
                    <a:pt x="811726" y="570709"/>
                    <a:pt x="811803" y="570709"/>
                    <a:pt x="812499" y="570709"/>
                  </a:cubicBezTo>
                  <a:lnTo>
                    <a:pt x="817965" y="570709"/>
                  </a:lnTo>
                  <a:cubicBezTo>
                    <a:pt x="817965" y="570703"/>
                    <a:pt x="817965" y="570590"/>
                    <a:pt x="817965" y="568818"/>
                  </a:cubicBezTo>
                  <a:lnTo>
                    <a:pt x="817965" y="555577"/>
                  </a:lnTo>
                  <a:lnTo>
                    <a:pt x="822131" y="562062"/>
                  </a:lnTo>
                  <a:cubicBezTo>
                    <a:pt x="822140" y="562062"/>
                    <a:pt x="822272" y="562062"/>
                    <a:pt x="824475" y="562062"/>
                  </a:cubicBezTo>
                  <a:lnTo>
                    <a:pt x="840875" y="562062"/>
                  </a:lnTo>
                  <a:cubicBezTo>
                    <a:pt x="840875" y="562054"/>
                    <a:pt x="840875" y="561986"/>
                    <a:pt x="840875" y="561251"/>
                  </a:cubicBezTo>
                  <a:lnTo>
                    <a:pt x="840875" y="555577"/>
                  </a:lnTo>
                  <a:cubicBezTo>
                    <a:pt x="840884" y="555577"/>
                    <a:pt x="840960" y="555577"/>
                    <a:pt x="841656" y="555577"/>
                  </a:cubicBezTo>
                  <a:lnTo>
                    <a:pt x="847123" y="555577"/>
                  </a:lnTo>
                  <a:cubicBezTo>
                    <a:pt x="847123" y="555586"/>
                    <a:pt x="847123" y="555686"/>
                    <a:pt x="847123" y="556928"/>
                  </a:cubicBezTo>
                  <a:lnTo>
                    <a:pt x="847123" y="566386"/>
                  </a:lnTo>
                  <a:cubicBezTo>
                    <a:pt x="847138" y="566386"/>
                    <a:pt x="847891" y="566386"/>
                    <a:pt x="886693" y="566386"/>
                  </a:cubicBezTo>
                  <a:cubicBezTo>
                    <a:pt x="886693" y="566404"/>
                    <a:pt x="886693" y="567914"/>
                    <a:pt x="886693" y="704739"/>
                  </a:cubicBezTo>
                  <a:cubicBezTo>
                    <a:pt x="886703" y="704739"/>
                    <a:pt x="886821" y="704739"/>
                    <a:pt x="888255" y="704739"/>
                  </a:cubicBezTo>
                  <a:lnTo>
                    <a:pt x="899189" y="704739"/>
                  </a:lnTo>
                  <a:cubicBezTo>
                    <a:pt x="899189" y="700416"/>
                    <a:pt x="899189" y="696092"/>
                    <a:pt x="899189" y="691769"/>
                  </a:cubicBezTo>
                  <a:cubicBezTo>
                    <a:pt x="901272" y="691769"/>
                    <a:pt x="901272" y="691769"/>
                    <a:pt x="903354" y="691769"/>
                  </a:cubicBezTo>
                  <a:cubicBezTo>
                    <a:pt x="903354" y="696092"/>
                    <a:pt x="903354" y="700416"/>
                    <a:pt x="903354" y="704739"/>
                  </a:cubicBezTo>
                  <a:cubicBezTo>
                    <a:pt x="913767" y="704739"/>
                    <a:pt x="924181" y="704739"/>
                    <a:pt x="934594" y="704739"/>
                  </a:cubicBezTo>
                  <a:cubicBezTo>
                    <a:pt x="934594" y="693930"/>
                    <a:pt x="934594" y="685283"/>
                    <a:pt x="934594" y="674474"/>
                  </a:cubicBezTo>
                  <a:cubicBezTo>
                    <a:pt x="938759" y="674474"/>
                    <a:pt x="942925" y="674474"/>
                    <a:pt x="947089" y="674474"/>
                  </a:cubicBezTo>
                  <a:lnTo>
                    <a:pt x="959585" y="672313"/>
                  </a:lnTo>
                  <a:cubicBezTo>
                    <a:pt x="961669" y="672313"/>
                    <a:pt x="961669" y="674474"/>
                    <a:pt x="963751" y="674474"/>
                  </a:cubicBezTo>
                  <a:lnTo>
                    <a:pt x="974164" y="674474"/>
                  </a:lnTo>
                  <a:cubicBezTo>
                    <a:pt x="974164" y="685283"/>
                    <a:pt x="974164" y="696092"/>
                    <a:pt x="974164" y="704739"/>
                  </a:cubicBezTo>
                  <a:cubicBezTo>
                    <a:pt x="976247" y="704739"/>
                    <a:pt x="978330" y="704739"/>
                    <a:pt x="982495" y="704739"/>
                  </a:cubicBezTo>
                  <a:cubicBezTo>
                    <a:pt x="982495" y="711225"/>
                    <a:pt x="982495" y="717710"/>
                    <a:pt x="982495" y="722034"/>
                  </a:cubicBezTo>
                  <a:lnTo>
                    <a:pt x="992088" y="722939"/>
                  </a:lnTo>
                  <a:lnTo>
                    <a:pt x="1005404" y="722939"/>
                  </a:lnTo>
                  <a:cubicBezTo>
                    <a:pt x="1005404" y="717130"/>
                    <a:pt x="1005404" y="712958"/>
                    <a:pt x="1005404" y="706901"/>
                  </a:cubicBezTo>
                  <a:lnTo>
                    <a:pt x="1075236" y="706901"/>
                  </a:lnTo>
                  <a:lnTo>
                    <a:pt x="1075236" y="621648"/>
                  </a:lnTo>
                  <a:lnTo>
                    <a:pt x="1149232" y="621648"/>
                  </a:lnTo>
                  <a:lnTo>
                    <a:pt x="1149232" y="700416"/>
                  </a:lnTo>
                  <a:cubicBezTo>
                    <a:pt x="1149885" y="700416"/>
                    <a:pt x="1150537" y="700416"/>
                    <a:pt x="1151189" y="700416"/>
                  </a:cubicBezTo>
                  <a:lnTo>
                    <a:pt x="1152465" y="722939"/>
                  </a:lnTo>
                  <a:lnTo>
                    <a:pt x="1162408" y="722939"/>
                  </a:lnTo>
                  <a:cubicBezTo>
                    <a:pt x="1162959" y="715725"/>
                    <a:pt x="1163685" y="708071"/>
                    <a:pt x="1163685" y="700416"/>
                  </a:cubicBezTo>
                  <a:cubicBezTo>
                    <a:pt x="1165768" y="700416"/>
                    <a:pt x="1167851" y="700416"/>
                    <a:pt x="1169932" y="700416"/>
                  </a:cubicBezTo>
                  <a:lnTo>
                    <a:pt x="1171209" y="722939"/>
                  </a:lnTo>
                  <a:lnTo>
                    <a:pt x="1223228" y="722939"/>
                  </a:lnTo>
                  <a:lnTo>
                    <a:pt x="1223228" y="559911"/>
                  </a:lnTo>
                  <a:lnTo>
                    <a:pt x="1426003" y="559911"/>
                  </a:lnTo>
                  <a:lnTo>
                    <a:pt x="1426003" y="722939"/>
                  </a:lnTo>
                  <a:lnTo>
                    <a:pt x="1445216" y="722939"/>
                  </a:lnTo>
                  <a:lnTo>
                    <a:pt x="1445216" y="640246"/>
                  </a:lnTo>
                  <a:lnTo>
                    <a:pt x="1542962" y="640246"/>
                  </a:lnTo>
                  <a:cubicBezTo>
                    <a:pt x="1547149" y="534225"/>
                    <a:pt x="1550621" y="428751"/>
                    <a:pt x="1555222" y="322105"/>
                  </a:cubicBezTo>
                  <a:cubicBezTo>
                    <a:pt x="1544809" y="322105"/>
                    <a:pt x="1519818" y="309134"/>
                    <a:pt x="1542727" y="300487"/>
                  </a:cubicBezTo>
                  <a:cubicBezTo>
                    <a:pt x="1540643" y="298325"/>
                    <a:pt x="1538561" y="296163"/>
                    <a:pt x="1536479" y="296163"/>
                  </a:cubicBezTo>
                  <a:cubicBezTo>
                    <a:pt x="1536479" y="283193"/>
                    <a:pt x="1534395" y="281031"/>
                    <a:pt x="1544809" y="272384"/>
                  </a:cubicBezTo>
                  <a:cubicBezTo>
                    <a:pt x="1544809" y="268060"/>
                    <a:pt x="1544809" y="261575"/>
                    <a:pt x="1544809" y="255090"/>
                  </a:cubicBezTo>
                  <a:cubicBezTo>
                    <a:pt x="1548975" y="255090"/>
                    <a:pt x="1553140" y="255090"/>
                    <a:pt x="1559387" y="255090"/>
                  </a:cubicBezTo>
                  <a:cubicBezTo>
                    <a:pt x="1559387" y="246442"/>
                    <a:pt x="1559387" y="239957"/>
                    <a:pt x="1559387" y="233472"/>
                  </a:cubicBezTo>
                  <a:cubicBezTo>
                    <a:pt x="1559387" y="231310"/>
                    <a:pt x="1561470" y="231310"/>
                    <a:pt x="1561470" y="229148"/>
                  </a:cubicBezTo>
                  <a:cubicBezTo>
                    <a:pt x="1561470" y="203207"/>
                    <a:pt x="1561470" y="177266"/>
                    <a:pt x="1561470" y="151324"/>
                  </a:cubicBezTo>
                  <a:cubicBezTo>
                    <a:pt x="1561470" y="149162"/>
                    <a:pt x="1559387" y="147002"/>
                    <a:pt x="1559387" y="144840"/>
                  </a:cubicBezTo>
                  <a:cubicBezTo>
                    <a:pt x="1561470" y="142678"/>
                    <a:pt x="1563553" y="140516"/>
                    <a:pt x="1565635" y="138354"/>
                  </a:cubicBezTo>
                  <a:cubicBezTo>
                    <a:pt x="1565635" y="118898"/>
                    <a:pt x="1565635" y="99442"/>
                    <a:pt x="1565635" y="79986"/>
                  </a:cubicBezTo>
                  <a:cubicBezTo>
                    <a:pt x="1565635" y="77824"/>
                    <a:pt x="1565635" y="77824"/>
                    <a:pt x="1567718" y="75662"/>
                  </a:cubicBezTo>
                  <a:cubicBezTo>
                    <a:pt x="1567718" y="58368"/>
                    <a:pt x="1567718" y="38912"/>
                    <a:pt x="1567718" y="19456"/>
                  </a:cubicBezTo>
                  <a:cubicBezTo>
                    <a:pt x="1569801" y="10810"/>
                    <a:pt x="1569801" y="6486"/>
                    <a:pt x="15698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8" name="Freeform: Shape 17">
              <a:extLst>
                <a:ext uri="{FF2B5EF4-FFF2-40B4-BE49-F238E27FC236}">
                  <a16:creationId xmlns:a16="http://schemas.microsoft.com/office/drawing/2014/main" id="{F5B556F1-F1E4-4306-B192-7F6651E6FBCD}"/>
                </a:ext>
              </a:extLst>
            </p:cNvPr>
            <p:cNvSpPr>
              <a:spLocks/>
            </p:cNvSpPr>
            <p:nvPr userDrawn="1"/>
          </p:nvSpPr>
          <p:spPr bwMode="auto">
            <a:xfrm>
              <a:off x="6298465" y="6481019"/>
              <a:ext cx="1639605" cy="399269"/>
            </a:xfrm>
            <a:custGeom>
              <a:avLst/>
              <a:gdLst>
                <a:gd name="connsiteX0" fmla="*/ 838994 w 1639605"/>
                <a:gd name="connsiteY0" fmla="*/ 0 h 399269"/>
                <a:gd name="connsiteX1" fmla="*/ 877934 w 1639605"/>
                <a:gd name="connsiteY1" fmla="*/ 0 h 399269"/>
                <a:gd name="connsiteX2" fmla="*/ 877934 w 1639605"/>
                <a:gd name="connsiteY2" fmla="*/ 1744 h 399269"/>
                <a:gd name="connsiteX3" fmla="*/ 877934 w 1639605"/>
                <a:gd name="connsiteY3" fmla="*/ 13948 h 399269"/>
                <a:gd name="connsiteX4" fmla="*/ 916873 w 1639605"/>
                <a:gd name="connsiteY4" fmla="*/ 13948 h 399269"/>
                <a:gd name="connsiteX5" fmla="*/ 916873 w 1639605"/>
                <a:gd name="connsiteY5" fmla="*/ 104609 h 399269"/>
                <a:gd name="connsiteX6" fmla="*/ 918305 w 1639605"/>
                <a:gd name="connsiteY6" fmla="*/ 104609 h 399269"/>
                <a:gd name="connsiteX7" fmla="*/ 928326 w 1639605"/>
                <a:gd name="connsiteY7" fmla="*/ 104609 h 399269"/>
                <a:gd name="connsiteX8" fmla="*/ 928326 w 1639605"/>
                <a:gd name="connsiteY8" fmla="*/ 237114 h 399269"/>
                <a:gd name="connsiteX9" fmla="*/ 930616 w 1639605"/>
                <a:gd name="connsiteY9" fmla="*/ 237114 h 399269"/>
                <a:gd name="connsiteX10" fmla="*/ 946651 w 1639605"/>
                <a:gd name="connsiteY10" fmla="*/ 237114 h 399269"/>
                <a:gd name="connsiteX11" fmla="*/ 946651 w 1639605"/>
                <a:gd name="connsiteY11" fmla="*/ 151102 h 399269"/>
                <a:gd name="connsiteX12" fmla="*/ 947510 w 1639605"/>
                <a:gd name="connsiteY12" fmla="*/ 150521 h 399269"/>
                <a:gd name="connsiteX13" fmla="*/ 953522 w 1639605"/>
                <a:gd name="connsiteY13" fmla="*/ 146453 h 399269"/>
                <a:gd name="connsiteX14" fmla="*/ 958104 w 1639605"/>
                <a:gd name="connsiteY14" fmla="*/ 147615 h 399269"/>
                <a:gd name="connsiteX15" fmla="*/ 958104 w 1639605"/>
                <a:gd name="connsiteY15" fmla="*/ 155752 h 399269"/>
                <a:gd name="connsiteX16" fmla="*/ 960393 w 1639605"/>
                <a:gd name="connsiteY16" fmla="*/ 154589 h 399269"/>
                <a:gd name="connsiteX17" fmla="*/ 976428 w 1639605"/>
                <a:gd name="connsiteY17" fmla="*/ 146453 h 399269"/>
                <a:gd name="connsiteX18" fmla="*/ 978433 w 1639605"/>
                <a:gd name="connsiteY18" fmla="*/ 146453 h 399269"/>
                <a:gd name="connsiteX19" fmla="*/ 992461 w 1639605"/>
                <a:gd name="connsiteY19" fmla="*/ 146453 h 399269"/>
                <a:gd name="connsiteX20" fmla="*/ 992461 w 1639605"/>
                <a:gd name="connsiteY20" fmla="*/ 304529 h 399269"/>
                <a:gd name="connsiteX21" fmla="*/ 1024530 w 1639605"/>
                <a:gd name="connsiteY21" fmla="*/ 309179 h 399269"/>
                <a:gd name="connsiteX22" fmla="*/ 1024530 w 1639605"/>
                <a:gd name="connsiteY22" fmla="*/ 302205 h 399269"/>
                <a:gd name="connsiteX23" fmla="*/ 1058887 w 1639605"/>
                <a:gd name="connsiteY23" fmla="*/ 302205 h 399269"/>
                <a:gd name="connsiteX24" fmla="*/ 1058887 w 1639605"/>
                <a:gd name="connsiteY24" fmla="*/ 271984 h 399269"/>
                <a:gd name="connsiteX25" fmla="*/ 1068050 w 1639605"/>
                <a:gd name="connsiteY25" fmla="*/ 271984 h 399269"/>
                <a:gd name="connsiteX26" fmla="*/ 1068050 w 1639605"/>
                <a:gd name="connsiteY26" fmla="*/ 232465 h 399269"/>
                <a:gd name="connsiteX27" fmla="*/ 1074922 w 1639605"/>
                <a:gd name="connsiteY27" fmla="*/ 232465 h 399269"/>
                <a:gd name="connsiteX28" fmla="*/ 1074922 w 1639605"/>
                <a:gd name="connsiteY28" fmla="*/ 192946 h 399269"/>
                <a:gd name="connsiteX29" fmla="*/ 1090956 w 1639605"/>
                <a:gd name="connsiteY29" fmla="*/ 192946 h 399269"/>
                <a:gd name="connsiteX30" fmla="*/ 1141347 w 1639605"/>
                <a:gd name="connsiteY30" fmla="*/ 172024 h 399269"/>
                <a:gd name="connsiteX31" fmla="*/ 1143638 w 1639605"/>
                <a:gd name="connsiteY31" fmla="*/ 151102 h 399269"/>
                <a:gd name="connsiteX32" fmla="*/ 1148219 w 1639605"/>
                <a:gd name="connsiteY32" fmla="*/ 172024 h 399269"/>
                <a:gd name="connsiteX33" fmla="*/ 1200902 w 1639605"/>
                <a:gd name="connsiteY33" fmla="*/ 199920 h 399269"/>
                <a:gd name="connsiteX34" fmla="*/ 1200902 w 1639605"/>
                <a:gd name="connsiteY34" fmla="*/ 195271 h 399269"/>
                <a:gd name="connsiteX35" fmla="*/ 1214645 w 1639605"/>
                <a:gd name="connsiteY35" fmla="*/ 195271 h 399269"/>
                <a:gd name="connsiteX36" fmla="*/ 1214645 w 1639605"/>
                <a:gd name="connsiteY36" fmla="*/ 232465 h 399269"/>
                <a:gd name="connsiteX37" fmla="*/ 1221517 w 1639605"/>
                <a:gd name="connsiteY37" fmla="*/ 232465 h 399269"/>
                <a:gd name="connsiteX38" fmla="*/ 1221517 w 1639605"/>
                <a:gd name="connsiteY38" fmla="*/ 276633 h 399269"/>
                <a:gd name="connsiteX39" fmla="*/ 1228389 w 1639605"/>
                <a:gd name="connsiteY39" fmla="*/ 276633 h 399269"/>
                <a:gd name="connsiteX40" fmla="*/ 1228389 w 1639605"/>
                <a:gd name="connsiteY40" fmla="*/ 297555 h 399269"/>
                <a:gd name="connsiteX41" fmla="*/ 1242132 w 1639605"/>
                <a:gd name="connsiteY41" fmla="*/ 297555 h 399269"/>
                <a:gd name="connsiteX42" fmla="*/ 1242132 w 1639605"/>
                <a:gd name="connsiteY42" fmla="*/ 330100 h 399269"/>
                <a:gd name="connsiteX43" fmla="*/ 1329172 w 1639605"/>
                <a:gd name="connsiteY43" fmla="*/ 323126 h 399269"/>
                <a:gd name="connsiteX44" fmla="*/ 1329172 w 1639605"/>
                <a:gd name="connsiteY44" fmla="*/ 290581 h 399269"/>
                <a:gd name="connsiteX45" fmla="*/ 1374984 w 1639605"/>
                <a:gd name="connsiteY45" fmla="*/ 290581 h 399269"/>
                <a:gd name="connsiteX46" fmla="*/ 1374984 w 1639605"/>
                <a:gd name="connsiteY46" fmla="*/ 271984 h 399269"/>
                <a:gd name="connsiteX47" fmla="*/ 1471187 w 1639605"/>
                <a:gd name="connsiteY47" fmla="*/ 271984 h 399269"/>
                <a:gd name="connsiteX48" fmla="*/ 1471187 w 1639605"/>
                <a:gd name="connsiteY48" fmla="*/ 283607 h 399269"/>
                <a:gd name="connsiteX49" fmla="*/ 1533031 w 1639605"/>
                <a:gd name="connsiteY49" fmla="*/ 283607 h 399269"/>
                <a:gd name="connsiteX50" fmla="*/ 1533031 w 1639605"/>
                <a:gd name="connsiteY50" fmla="*/ 290581 h 399269"/>
                <a:gd name="connsiteX51" fmla="*/ 1551356 w 1639605"/>
                <a:gd name="connsiteY51" fmla="*/ 290581 h 399269"/>
                <a:gd name="connsiteX52" fmla="*/ 1551356 w 1639605"/>
                <a:gd name="connsiteY52" fmla="*/ 297555 h 399269"/>
                <a:gd name="connsiteX53" fmla="*/ 1567389 w 1639605"/>
                <a:gd name="connsiteY53" fmla="*/ 297555 h 399269"/>
                <a:gd name="connsiteX54" fmla="*/ 1567389 w 1639605"/>
                <a:gd name="connsiteY54" fmla="*/ 277548 h 399269"/>
                <a:gd name="connsiteX55" fmla="*/ 1639605 w 1639605"/>
                <a:gd name="connsiteY55" fmla="*/ 399269 h 399269"/>
                <a:gd name="connsiteX56" fmla="*/ 0 w 1639605"/>
                <a:gd name="connsiteY56" fmla="*/ 399269 h 399269"/>
                <a:gd name="connsiteX57" fmla="*/ 0 w 1639605"/>
                <a:gd name="connsiteY57" fmla="*/ 378836 h 399269"/>
                <a:gd name="connsiteX58" fmla="*/ 509 w 1639605"/>
                <a:gd name="connsiteY58" fmla="*/ 371254 h 399269"/>
                <a:gd name="connsiteX59" fmla="*/ 652 w 1639605"/>
                <a:gd name="connsiteY59" fmla="*/ 341724 h 399269"/>
                <a:gd name="connsiteX60" fmla="*/ 39592 w 1639605"/>
                <a:gd name="connsiteY60" fmla="*/ 341724 h 399269"/>
                <a:gd name="connsiteX61" fmla="*/ 39592 w 1639605"/>
                <a:gd name="connsiteY61" fmla="*/ 267335 h 399269"/>
                <a:gd name="connsiteX62" fmla="*/ 76241 w 1639605"/>
                <a:gd name="connsiteY62" fmla="*/ 267335 h 399269"/>
                <a:gd name="connsiteX63" fmla="*/ 76241 w 1639605"/>
                <a:gd name="connsiteY63" fmla="*/ 266463 h 399269"/>
                <a:gd name="connsiteX64" fmla="*/ 76241 w 1639605"/>
                <a:gd name="connsiteY64" fmla="*/ 260361 h 399269"/>
                <a:gd name="connsiteX65" fmla="*/ 99147 w 1639605"/>
                <a:gd name="connsiteY65" fmla="*/ 260361 h 399269"/>
                <a:gd name="connsiteX66" fmla="*/ 99147 w 1639605"/>
                <a:gd name="connsiteY66" fmla="*/ 220842 h 399269"/>
                <a:gd name="connsiteX67" fmla="*/ 94565 w 1639605"/>
                <a:gd name="connsiteY67" fmla="*/ 219098 h 399269"/>
                <a:gd name="connsiteX68" fmla="*/ 94565 w 1639605"/>
                <a:gd name="connsiteY68" fmla="*/ 206894 h 399269"/>
                <a:gd name="connsiteX69" fmla="*/ 99147 w 1639605"/>
                <a:gd name="connsiteY69" fmla="*/ 209219 h 399269"/>
                <a:gd name="connsiteX70" fmla="*/ 103728 w 1639605"/>
                <a:gd name="connsiteY70" fmla="*/ 185972 h 399269"/>
                <a:gd name="connsiteX71" fmla="*/ 108309 w 1639605"/>
                <a:gd name="connsiteY71" fmla="*/ 209219 h 399269"/>
                <a:gd name="connsiteX72" fmla="*/ 110886 w 1639605"/>
                <a:gd name="connsiteY72" fmla="*/ 206022 h 399269"/>
                <a:gd name="connsiteX73" fmla="*/ 112891 w 1639605"/>
                <a:gd name="connsiteY73" fmla="*/ 199920 h 399269"/>
                <a:gd name="connsiteX74" fmla="*/ 113462 w 1639605"/>
                <a:gd name="connsiteY74" fmla="*/ 198758 h 399269"/>
                <a:gd name="connsiteX75" fmla="*/ 117471 w 1639605"/>
                <a:gd name="connsiteY75" fmla="*/ 190621 h 399269"/>
                <a:gd name="connsiteX76" fmla="*/ 118044 w 1639605"/>
                <a:gd name="connsiteY76" fmla="*/ 189459 h 399269"/>
                <a:gd name="connsiteX77" fmla="*/ 122053 w 1639605"/>
                <a:gd name="connsiteY77" fmla="*/ 181323 h 399269"/>
                <a:gd name="connsiteX78" fmla="*/ 123483 w 1639605"/>
                <a:gd name="connsiteY78" fmla="*/ 180451 h 399269"/>
                <a:gd name="connsiteX79" fmla="*/ 133504 w 1639605"/>
                <a:gd name="connsiteY79" fmla="*/ 174349 h 399269"/>
                <a:gd name="connsiteX80" fmla="*/ 135223 w 1639605"/>
                <a:gd name="connsiteY80" fmla="*/ 173187 h 399269"/>
                <a:gd name="connsiteX81" fmla="*/ 147248 w 1639605"/>
                <a:gd name="connsiteY81" fmla="*/ 165050 h 399269"/>
                <a:gd name="connsiteX82" fmla="*/ 148107 w 1639605"/>
                <a:gd name="connsiteY82" fmla="*/ 163888 h 399269"/>
                <a:gd name="connsiteX83" fmla="*/ 154120 w 1639605"/>
                <a:gd name="connsiteY83" fmla="*/ 155752 h 399269"/>
                <a:gd name="connsiteX84" fmla="*/ 154692 w 1639605"/>
                <a:gd name="connsiteY84" fmla="*/ 153718 h 399269"/>
                <a:gd name="connsiteX85" fmla="*/ 158701 w 1639605"/>
                <a:gd name="connsiteY85" fmla="*/ 139479 h 399269"/>
                <a:gd name="connsiteX86" fmla="*/ 159274 w 1639605"/>
                <a:gd name="connsiteY86" fmla="*/ 141513 h 399269"/>
                <a:gd name="connsiteX87" fmla="*/ 163282 w 1639605"/>
                <a:gd name="connsiteY87" fmla="*/ 155752 h 399269"/>
                <a:gd name="connsiteX88" fmla="*/ 163854 w 1639605"/>
                <a:gd name="connsiteY88" fmla="*/ 156623 h 399269"/>
                <a:gd name="connsiteX89" fmla="*/ 167863 w 1639605"/>
                <a:gd name="connsiteY89" fmla="*/ 162726 h 399269"/>
                <a:gd name="connsiteX90" fmla="*/ 169295 w 1639605"/>
                <a:gd name="connsiteY90" fmla="*/ 163888 h 399269"/>
                <a:gd name="connsiteX91" fmla="*/ 179317 w 1639605"/>
                <a:gd name="connsiteY91" fmla="*/ 172024 h 399269"/>
                <a:gd name="connsiteX92" fmla="*/ 180462 w 1639605"/>
                <a:gd name="connsiteY92" fmla="*/ 173187 h 399269"/>
                <a:gd name="connsiteX93" fmla="*/ 188477 w 1639605"/>
                <a:gd name="connsiteY93" fmla="*/ 181323 h 399269"/>
                <a:gd name="connsiteX94" fmla="*/ 189624 w 1639605"/>
                <a:gd name="connsiteY94" fmla="*/ 182485 h 399269"/>
                <a:gd name="connsiteX95" fmla="*/ 197641 w 1639605"/>
                <a:gd name="connsiteY95" fmla="*/ 190621 h 399269"/>
                <a:gd name="connsiteX96" fmla="*/ 197927 w 1639605"/>
                <a:gd name="connsiteY96" fmla="*/ 191784 h 399269"/>
                <a:gd name="connsiteX97" fmla="*/ 199930 w 1639605"/>
                <a:gd name="connsiteY97" fmla="*/ 199920 h 399269"/>
                <a:gd name="connsiteX98" fmla="*/ 200217 w 1639605"/>
                <a:gd name="connsiteY98" fmla="*/ 201082 h 399269"/>
                <a:gd name="connsiteX99" fmla="*/ 202221 w 1639605"/>
                <a:gd name="connsiteY99" fmla="*/ 209219 h 399269"/>
                <a:gd name="connsiteX100" fmla="*/ 209093 w 1639605"/>
                <a:gd name="connsiteY100" fmla="*/ 185972 h 399269"/>
                <a:gd name="connsiteX101" fmla="*/ 213674 w 1639605"/>
                <a:gd name="connsiteY101" fmla="*/ 209219 h 399269"/>
                <a:gd name="connsiteX102" fmla="*/ 218255 w 1639605"/>
                <a:gd name="connsiteY102" fmla="*/ 210962 h 399269"/>
                <a:gd name="connsiteX103" fmla="*/ 218255 w 1639605"/>
                <a:gd name="connsiteY103" fmla="*/ 223167 h 399269"/>
                <a:gd name="connsiteX104" fmla="*/ 213674 w 1639605"/>
                <a:gd name="connsiteY104" fmla="*/ 255712 h 399269"/>
                <a:gd name="connsiteX105" fmla="*/ 214820 w 1639605"/>
                <a:gd name="connsiteY105" fmla="*/ 255712 h 399269"/>
                <a:gd name="connsiteX106" fmla="*/ 222836 w 1639605"/>
                <a:gd name="connsiteY106" fmla="*/ 255712 h 399269"/>
                <a:gd name="connsiteX107" fmla="*/ 223696 w 1639605"/>
                <a:gd name="connsiteY107" fmla="*/ 260361 h 399269"/>
                <a:gd name="connsiteX108" fmla="*/ 229708 w 1639605"/>
                <a:gd name="connsiteY108" fmla="*/ 260361 h 399269"/>
                <a:gd name="connsiteX109" fmla="*/ 229708 w 1639605"/>
                <a:gd name="connsiteY109" fmla="*/ 259199 h 399269"/>
                <a:gd name="connsiteX110" fmla="*/ 229708 w 1639605"/>
                <a:gd name="connsiteY110" fmla="*/ 251062 h 399269"/>
                <a:gd name="connsiteX111" fmla="*/ 231999 w 1639605"/>
                <a:gd name="connsiteY111" fmla="*/ 251062 h 399269"/>
                <a:gd name="connsiteX112" fmla="*/ 248032 w 1639605"/>
                <a:gd name="connsiteY112" fmla="*/ 251062 h 399269"/>
                <a:gd name="connsiteX113" fmla="*/ 248032 w 1639605"/>
                <a:gd name="connsiteY113" fmla="*/ 249028 h 399269"/>
                <a:gd name="connsiteX114" fmla="*/ 248032 w 1639605"/>
                <a:gd name="connsiteY114" fmla="*/ 234790 h 399269"/>
                <a:gd name="connsiteX115" fmla="*/ 286972 w 1639605"/>
                <a:gd name="connsiteY115" fmla="*/ 234790 h 399269"/>
                <a:gd name="connsiteX116" fmla="*/ 286972 w 1639605"/>
                <a:gd name="connsiteY116" fmla="*/ 236243 h 399269"/>
                <a:gd name="connsiteX117" fmla="*/ 286972 w 1639605"/>
                <a:gd name="connsiteY117" fmla="*/ 246413 h 399269"/>
                <a:gd name="connsiteX118" fmla="*/ 307587 w 1639605"/>
                <a:gd name="connsiteY118" fmla="*/ 246413 h 399269"/>
                <a:gd name="connsiteX119" fmla="*/ 307587 w 1639605"/>
                <a:gd name="connsiteY119" fmla="*/ 248738 h 399269"/>
                <a:gd name="connsiteX120" fmla="*/ 307587 w 1639605"/>
                <a:gd name="connsiteY120" fmla="*/ 265010 h 399269"/>
                <a:gd name="connsiteX121" fmla="*/ 303006 w 1639605"/>
                <a:gd name="connsiteY121" fmla="*/ 265882 h 399269"/>
                <a:gd name="connsiteX122" fmla="*/ 303006 w 1639605"/>
                <a:gd name="connsiteY122" fmla="*/ 271984 h 399269"/>
                <a:gd name="connsiteX123" fmla="*/ 307587 w 1639605"/>
                <a:gd name="connsiteY123" fmla="*/ 273728 h 399269"/>
                <a:gd name="connsiteX124" fmla="*/ 307587 w 1639605"/>
                <a:gd name="connsiteY124" fmla="*/ 285932 h 399269"/>
                <a:gd name="connsiteX125" fmla="*/ 303006 w 1639605"/>
                <a:gd name="connsiteY125" fmla="*/ 290581 h 399269"/>
                <a:gd name="connsiteX126" fmla="*/ 303006 w 1639605"/>
                <a:gd name="connsiteY126" fmla="*/ 346373 h 399269"/>
                <a:gd name="connsiteX127" fmla="*/ 305009 w 1639605"/>
                <a:gd name="connsiteY127" fmla="*/ 346373 h 399269"/>
                <a:gd name="connsiteX128" fmla="*/ 319040 w 1639605"/>
                <a:gd name="connsiteY128" fmla="*/ 346373 h 399269"/>
                <a:gd name="connsiteX129" fmla="*/ 320757 w 1639605"/>
                <a:gd name="connsiteY129" fmla="*/ 351022 h 399269"/>
                <a:gd name="connsiteX130" fmla="*/ 332784 w 1639605"/>
                <a:gd name="connsiteY130" fmla="*/ 351022 h 399269"/>
                <a:gd name="connsiteX131" fmla="*/ 332784 w 1639605"/>
                <a:gd name="connsiteY131" fmla="*/ 353056 h 399269"/>
                <a:gd name="connsiteX132" fmla="*/ 332784 w 1639605"/>
                <a:gd name="connsiteY132" fmla="*/ 367295 h 399269"/>
                <a:gd name="connsiteX133" fmla="*/ 334502 w 1639605"/>
                <a:gd name="connsiteY133" fmla="*/ 367295 h 399269"/>
                <a:gd name="connsiteX134" fmla="*/ 346526 w 1639605"/>
                <a:gd name="connsiteY134" fmla="*/ 367295 h 399269"/>
                <a:gd name="connsiteX135" fmla="*/ 346526 w 1639605"/>
                <a:gd name="connsiteY135" fmla="*/ 365261 h 399269"/>
                <a:gd name="connsiteX136" fmla="*/ 346526 w 1639605"/>
                <a:gd name="connsiteY136" fmla="*/ 351022 h 399269"/>
                <a:gd name="connsiteX137" fmla="*/ 348529 w 1639605"/>
                <a:gd name="connsiteY137" fmla="*/ 349860 h 399269"/>
                <a:gd name="connsiteX138" fmla="*/ 362560 w 1639605"/>
                <a:gd name="connsiteY138" fmla="*/ 341724 h 399269"/>
                <a:gd name="connsiteX139" fmla="*/ 362560 w 1639605"/>
                <a:gd name="connsiteY139" fmla="*/ 320802 h 399269"/>
                <a:gd name="connsiteX140" fmla="*/ 357979 w 1639605"/>
                <a:gd name="connsiteY140" fmla="*/ 297555 h 399269"/>
                <a:gd name="connsiteX141" fmla="*/ 359123 w 1639605"/>
                <a:gd name="connsiteY141" fmla="*/ 297555 h 399269"/>
                <a:gd name="connsiteX142" fmla="*/ 367141 w 1639605"/>
                <a:gd name="connsiteY142" fmla="*/ 297555 h 399269"/>
                <a:gd name="connsiteX143" fmla="*/ 387757 w 1639605"/>
                <a:gd name="connsiteY143" fmla="*/ 295231 h 399269"/>
                <a:gd name="connsiteX144" fmla="*/ 387757 w 1639605"/>
                <a:gd name="connsiteY144" fmla="*/ 294068 h 399269"/>
                <a:gd name="connsiteX145" fmla="*/ 387757 w 1639605"/>
                <a:gd name="connsiteY145" fmla="*/ 285932 h 399269"/>
                <a:gd name="connsiteX146" fmla="*/ 389475 w 1639605"/>
                <a:gd name="connsiteY146" fmla="*/ 285932 h 399269"/>
                <a:gd name="connsiteX147" fmla="*/ 401499 w 1639605"/>
                <a:gd name="connsiteY147" fmla="*/ 285932 h 399269"/>
                <a:gd name="connsiteX148" fmla="*/ 401499 w 1639605"/>
                <a:gd name="connsiteY148" fmla="*/ 169700 h 399269"/>
                <a:gd name="connsiteX149" fmla="*/ 402645 w 1639605"/>
                <a:gd name="connsiteY149" fmla="*/ 169700 h 399269"/>
                <a:gd name="connsiteX150" fmla="*/ 410661 w 1639605"/>
                <a:gd name="connsiteY150" fmla="*/ 169700 h 399269"/>
                <a:gd name="connsiteX151" fmla="*/ 410661 w 1639605"/>
                <a:gd name="connsiteY151" fmla="*/ 167375 h 399269"/>
                <a:gd name="connsiteX152" fmla="*/ 410661 w 1639605"/>
                <a:gd name="connsiteY152" fmla="*/ 151102 h 399269"/>
                <a:gd name="connsiteX153" fmla="*/ 412952 w 1639605"/>
                <a:gd name="connsiteY153" fmla="*/ 104609 h 399269"/>
                <a:gd name="connsiteX154" fmla="*/ 414098 w 1639605"/>
                <a:gd name="connsiteY154" fmla="*/ 104609 h 399269"/>
                <a:gd name="connsiteX155" fmla="*/ 422114 w 1639605"/>
                <a:gd name="connsiteY155" fmla="*/ 104609 h 399269"/>
                <a:gd name="connsiteX156" fmla="*/ 422114 w 1639605"/>
                <a:gd name="connsiteY156" fmla="*/ 105772 h 399269"/>
                <a:gd name="connsiteX157" fmla="*/ 422114 w 1639605"/>
                <a:gd name="connsiteY157" fmla="*/ 113908 h 399269"/>
                <a:gd name="connsiteX158" fmla="*/ 426695 w 1639605"/>
                <a:gd name="connsiteY158" fmla="*/ 111583 h 399269"/>
                <a:gd name="connsiteX159" fmla="*/ 426695 w 1639605"/>
                <a:gd name="connsiteY159" fmla="*/ 95311 h 399269"/>
                <a:gd name="connsiteX160" fmla="*/ 428126 w 1639605"/>
                <a:gd name="connsiteY160" fmla="*/ 94730 h 399269"/>
                <a:gd name="connsiteX161" fmla="*/ 438148 w 1639605"/>
                <a:gd name="connsiteY161" fmla="*/ 90662 h 399269"/>
                <a:gd name="connsiteX162" fmla="*/ 439293 w 1639605"/>
                <a:gd name="connsiteY162" fmla="*/ 91243 h 399269"/>
                <a:gd name="connsiteX163" fmla="*/ 447310 w 1639605"/>
                <a:gd name="connsiteY163" fmla="*/ 95311 h 399269"/>
                <a:gd name="connsiteX164" fmla="*/ 449028 w 1639605"/>
                <a:gd name="connsiteY164" fmla="*/ 95311 h 399269"/>
                <a:gd name="connsiteX165" fmla="*/ 461054 w 1639605"/>
                <a:gd name="connsiteY165" fmla="*/ 95311 h 399269"/>
                <a:gd name="connsiteX166" fmla="*/ 461054 w 1639605"/>
                <a:gd name="connsiteY166" fmla="*/ 65090 h 399269"/>
                <a:gd name="connsiteX167" fmla="*/ 462199 w 1639605"/>
                <a:gd name="connsiteY167" fmla="*/ 65090 h 399269"/>
                <a:gd name="connsiteX168" fmla="*/ 470215 w 1639605"/>
                <a:gd name="connsiteY168" fmla="*/ 65090 h 399269"/>
                <a:gd name="connsiteX169" fmla="*/ 471646 w 1639605"/>
                <a:gd name="connsiteY169" fmla="*/ 69740 h 399269"/>
                <a:gd name="connsiteX170" fmla="*/ 481669 w 1639605"/>
                <a:gd name="connsiteY170" fmla="*/ 69740 h 399269"/>
                <a:gd name="connsiteX171" fmla="*/ 482814 w 1639605"/>
                <a:gd name="connsiteY171" fmla="*/ 65090 h 399269"/>
                <a:gd name="connsiteX172" fmla="*/ 490831 w 1639605"/>
                <a:gd name="connsiteY172" fmla="*/ 65090 h 399269"/>
                <a:gd name="connsiteX173" fmla="*/ 490831 w 1639605"/>
                <a:gd name="connsiteY173" fmla="*/ 99960 h 399269"/>
                <a:gd name="connsiteX174" fmla="*/ 492263 w 1639605"/>
                <a:gd name="connsiteY174" fmla="*/ 101122 h 399269"/>
                <a:gd name="connsiteX175" fmla="*/ 502284 w 1639605"/>
                <a:gd name="connsiteY175" fmla="*/ 109259 h 399269"/>
                <a:gd name="connsiteX176" fmla="*/ 525189 w 1639605"/>
                <a:gd name="connsiteY176" fmla="*/ 116233 h 399269"/>
                <a:gd name="connsiteX177" fmla="*/ 525189 w 1639605"/>
                <a:gd name="connsiteY177" fmla="*/ 114780 h 399269"/>
                <a:gd name="connsiteX178" fmla="*/ 525189 w 1639605"/>
                <a:gd name="connsiteY178" fmla="*/ 104609 h 399269"/>
                <a:gd name="connsiteX179" fmla="*/ 554966 w 1639605"/>
                <a:gd name="connsiteY179" fmla="*/ 95311 h 399269"/>
                <a:gd name="connsiteX180" fmla="*/ 554966 w 1639605"/>
                <a:gd name="connsiteY180" fmla="*/ 94149 h 399269"/>
                <a:gd name="connsiteX181" fmla="*/ 554966 w 1639605"/>
                <a:gd name="connsiteY181" fmla="*/ 86012 h 399269"/>
                <a:gd name="connsiteX182" fmla="*/ 555825 w 1639605"/>
                <a:gd name="connsiteY182" fmla="*/ 86012 h 399269"/>
                <a:gd name="connsiteX183" fmla="*/ 561838 w 1639605"/>
                <a:gd name="connsiteY183" fmla="*/ 86012 h 399269"/>
                <a:gd name="connsiteX184" fmla="*/ 561838 w 1639605"/>
                <a:gd name="connsiteY184" fmla="*/ 85141 h 399269"/>
                <a:gd name="connsiteX185" fmla="*/ 561838 w 1639605"/>
                <a:gd name="connsiteY185" fmla="*/ 79038 h 399269"/>
                <a:gd name="connsiteX186" fmla="*/ 564128 w 1639605"/>
                <a:gd name="connsiteY186" fmla="*/ 79038 h 399269"/>
                <a:gd name="connsiteX187" fmla="*/ 580162 w 1639605"/>
                <a:gd name="connsiteY187" fmla="*/ 79038 h 399269"/>
                <a:gd name="connsiteX188" fmla="*/ 580162 w 1639605"/>
                <a:gd name="connsiteY188" fmla="*/ 79910 h 399269"/>
                <a:gd name="connsiteX189" fmla="*/ 580162 w 1639605"/>
                <a:gd name="connsiteY189" fmla="*/ 86012 h 399269"/>
                <a:gd name="connsiteX190" fmla="*/ 581880 w 1639605"/>
                <a:gd name="connsiteY190" fmla="*/ 86012 h 399269"/>
                <a:gd name="connsiteX191" fmla="*/ 593906 w 1639605"/>
                <a:gd name="connsiteY191" fmla="*/ 86012 h 399269"/>
                <a:gd name="connsiteX192" fmla="*/ 593906 w 1639605"/>
                <a:gd name="connsiteY192" fmla="*/ 87756 h 399269"/>
                <a:gd name="connsiteX193" fmla="*/ 593906 w 1639605"/>
                <a:gd name="connsiteY193" fmla="*/ 99960 h 399269"/>
                <a:gd name="connsiteX194" fmla="*/ 619101 w 1639605"/>
                <a:gd name="connsiteY194" fmla="*/ 99960 h 399269"/>
                <a:gd name="connsiteX195" fmla="*/ 619101 w 1639605"/>
                <a:gd name="connsiteY195" fmla="*/ 98798 h 399269"/>
                <a:gd name="connsiteX196" fmla="*/ 619101 w 1639605"/>
                <a:gd name="connsiteY196" fmla="*/ 90662 h 399269"/>
                <a:gd name="connsiteX197" fmla="*/ 620533 w 1639605"/>
                <a:gd name="connsiteY197" fmla="*/ 90662 h 399269"/>
                <a:gd name="connsiteX198" fmla="*/ 630554 w 1639605"/>
                <a:gd name="connsiteY198" fmla="*/ 90662 h 399269"/>
                <a:gd name="connsiteX199" fmla="*/ 630554 w 1639605"/>
                <a:gd name="connsiteY199" fmla="*/ 89499 h 399269"/>
                <a:gd name="connsiteX200" fmla="*/ 630554 w 1639605"/>
                <a:gd name="connsiteY200" fmla="*/ 81363 h 399269"/>
                <a:gd name="connsiteX201" fmla="*/ 632273 w 1639605"/>
                <a:gd name="connsiteY201" fmla="*/ 81363 h 399269"/>
                <a:gd name="connsiteX202" fmla="*/ 644297 w 1639605"/>
                <a:gd name="connsiteY202" fmla="*/ 81363 h 399269"/>
                <a:gd name="connsiteX203" fmla="*/ 644297 w 1639605"/>
                <a:gd name="connsiteY203" fmla="*/ 82525 h 399269"/>
                <a:gd name="connsiteX204" fmla="*/ 644297 w 1639605"/>
                <a:gd name="connsiteY204" fmla="*/ 90662 h 399269"/>
                <a:gd name="connsiteX205" fmla="*/ 648879 w 1639605"/>
                <a:gd name="connsiteY205" fmla="*/ 34870 h 399269"/>
                <a:gd name="connsiteX206" fmla="*/ 751953 w 1639605"/>
                <a:gd name="connsiteY206" fmla="*/ 34870 h 399269"/>
                <a:gd name="connsiteX207" fmla="*/ 751953 w 1639605"/>
                <a:gd name="connsiteY207" fmla="*/ 109259 h 399269"/>
                <a:gd name="connsiteX208" fmla="*/ 754244 w 1639605"/>
                <a:gd name="connsiteY208" fmla="*/ 109259 h 399269"/>
                <a:gd name="connsiteX209" fmla="*/ 770278 w 1639605"/>
                <a:gd name="connsiteY209" fmla="*/ 109259 h 399269"/>
                <a:gd name="connsiteX210" fmla="*/ 770278 w 1639605"/>
                <a:gd name="connsiteY210" fmla="*/ 25571 h 399269"/>
                <a:gd name="connsiteX211" fmla="*/ 793184 w 1639605"/>
                <a:gd name="connsiteY211" fmla="*/ 13948 h 399269"/>
                <a:gd name="connsiteX212" fmla="*/ 822961 w 1639605"/>
                <a:gd name="connsiteY212" fmla="*/ 13948 h 399269"/>
                <a:gd name="connsiteX213" fmla="*/ 824965 w 1639605"/>
                <a:gd name="connsiteY213" fmla="*/ 12205 h 39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1639605" h="399269">
                  <a:moveTo>
                    <a:pt x="838994" y="0"/>
                  </a:moveTo>
                  <a:cubicBezTo>
                    <a:pt x="838994" y="0"/>
                    <a:pt x="838994" y="0"/>
                    <a:pt x="877934" y="0"/>
                  </a:cubicBezTo>
                  <a:cubicBezTo>
                    <a:pt x="877934" y="0"/>
                    <a:pt x="877934" y="0"/>
                    <a:pt x="877934" y="1744"/>
                  </a:cubicBezTo>
                  <a:lnTo>
                    <a:pt x="877934" y="13948"/>
                  </a:lnTo>
                  <a:cubicBezTo>
                    <a:pt x="877934" y="13948"/>
                    <a:pt x="877934" y="13948"/>
                    <a:pt x="916873" y="13948"/>
                  </a:cubicBezTo>
                  <a:cubicBezTo>
                    <a:pt x="916873" y="13948"/>
                    <a:pt x="916873" y="13948"/>
                    <a:pt x="916873" y="104609"/>
                  </a:cubicBezTo>
                  <a:cubicBezTo>
                    <a:pt x="916873" y="104609"/>
                    <a:pt x="916873" y="104609"/>
                    <a:pt x="918305" y="104609"/>
                  </a:cubicBezTo>
                  <a:lnTo>
                    <a:pt x="928326" y="104609"/>
                  </a:lnTo>
                  <a:cubicBezTo>
                    <a:pt x="928326" y="104609"/>
                    <a:pt x="928326" y="104609"/>
                    <a:pt x="928326" y="237114"/>
                  </a:cubicBezTo>
                  <a:cubicBezTo>
                    <a:pt x="928326" y="237114"/>
                    <a:pt x="928326" y="237114"/>
                    <a:pt x="930616" y="237114"/>
                  </a:cubicBezTo>
                  <a:lnTo>
                    <a:pt x="946651" y="237114"/>
                  </a:lnTo>
                  <a:cubicBezTo>
                    <a:pt x="946651" y="237114"/>
                    <a:pt x="946651" y="237114"/>
                    <a:pt x="946651" y="151102"/>
                  </a:cubicBezTo>
                  <a:cubicBezTo>
                    <a:pt x="946651" y="151102"/>
                    <a:pt x="946651" y="151102"/>
                    <a:pt x="947510" y="150521"/>
                  </a:cubicBezTo>
                  <a:lnTo>
                    <a:pt x="953522" y="146453"/>
                  </a:lnTo>
                  <a:cubicBezTo>
                    <a:pt x="958104" y="146453"/>
                    <a:pt x="958104" y="146453"/>
                    <a:pt x="958104" y="147615"/>
                  </a:cubicBezTo>
                  <a:lnTo>
                    <a:pt x="958104" y="155752"/>
                  </a:lnTo>
                  <a:cubicBezTo>
                    <a:pt x="958104" y="155752"/>
                    <a:pt x="958104" y="155752"/>
                    <a:pt x="960393" y="154589"/>
                  </a:cubicBezTo>
                  <a:lnTo>
                    <a:pt x="976428" y="146453"/>
                  </a:lnTo>
                  <a:cubicBezTo>
                    <a:pt x="976428" y="146453"/>
                    <a:pt x="976428" y="146453"/>
                    <a:pt x="978433" y="146453"/>
                  </a:cubicBezTo>
                  <a:lnTo>
                    <a:pt x="992461" y="146453"/>
                  </a:lnTo>
                  <a:cubicBezTo>
                    <a:pt x="992461" y="146453"/>
                    <a:pt x="992461" y="146453"/>
                    <a:pt x="992461" y="304529"/>
                  </a:cubicBezTo>
                  <a:cubicBezTo>
                    <a:pt x="992461" y="304529"/>
                    <a:pt x="992461" y="304529"/>
                    <a:pt x="1024530" y="309179"/>
                  </a:cubicBezTo>
                  <a:cubicBezTo>
                    <a:pt x="1024530" y="306854"/>
                    <a:pt x="1024530" y="304529"/>
                    <a:pt x="1024530" y="302205"/>
                  </a:cubicBezTo>
                  <a:cubicBezTo>
                    <a:pt x="1035983" y="302205"/>
                    <a:pt x="1047434" y="302205"/>
                    <a:pt x="1058887" y="302205"/>
                  </a:cubicBezTo>
                  <a:cubicBezTo>
                    <a:pt x="1058887" y="290581"/>
                    <a:pt x="1058887" y="281283"/>
                    <a:pt x="1058887" y="271984"/>
                  </a:cubicBezTo>
                  <a:lnTo>
                    <a:pt x="1068050" y="271984"/>
                  </a:lnTo>
                  <a:cubicBezTo>
                    <a:pt x="1068050" y="258036"/>
                    <a:pt x="1068050" y="246413"/>
                    <a:pt x="1068050" y="232465"/>
                  </a:cubicBezTo>
                  <a:cubicBezTo>
                    <a:pt x="1070340" y="232465"/>
                    <a:pt x="1072631" y="232465"/>
                    <a:pt x="1074922" y="232465"/>
                  </a:cubicBezTo>
                  <a:cubicBezTo>
                    <a:pt x="1074922" y="218517"/>
                    <a:pt x="1074922" y="206894"/>
                    <a:pt x="1074922" y="192946"/>
                  </a:cubicBezTo>
                  <a:cubicBezTo>
                    <a:pt x="1079503" y="192946"/>
                    <a:pt x="1084083" y="192946"/>
                    <a:pt x="1090956" y="192946"/>
                  </a:cubicBezTo>
                  <a:cubicBezTo>
                    <a:pt x="1106989" y="188297"/>
                    <a:pt x="1125313" y="178998"/>
                    <a:pt x="1141347" y="172024"/>
                  </a:cubicBezTo>
                  <a:cubicBezTo>
                    <a:pt x="1143638" y="165050"/>
                    <a:pt x="1143638" y="158076"/>
                    <a:pt x="1143638" y="151102"/>
                  </a:cubicBezTo>
                  <a:cubicBezTo>
                    <a:pt x="1145929" y="158076"/>
                    <a:pt x="1145929" y="165050"/>
                    <a:pt x="1148219" y="172024"/>
                  </a:cubicBezTo>
                  <a:cubicBezTo>
                    <a:pt x="1166544" y="181323"/>
                    <a:pt x="1182577" y="190621"/>
                    <a:pt x="1200902" y="199920"/>
                  </a:cubicBezTo>
                  <a:cubicBezTo>
                    <a:pt x="1200902" y="197601"/>
                    <a:pt x="1200902" y="195283"/>
                    <a:pt x="1200902" y="195271"/>
                  </a:cubicBezTo>
                  <a:cubicBezTo>
                    <a:pt x="1205482" y="195271"/>
                    <a:pt x="1210065" y="195271"/>
                    <a:pt x="1214645" y="195271"/>
                  </a:cubicBezTo>
                  <a:cubicBezTo>
                    <a:pt x="1214645" y="206894"/>
                    <a:pt x="1214645" y="220842"/>
                    <a:pt x="1214645" y="232465"/>
                  </a:cubicBezTo>
                  <a:cubicBezTo>
                    <a:pt x="1216936" y="232465"/>
                    <a:pt x="1219226" y="232465"/>
                    <a:pt x="1221517" y="232465"/>
                  </a:cubicBezTo>
                  <a:cubicBezTo>
                    <a:pt x="1221517" y="246413"/>
                    <a:pt x="1221517" y="260361"/>
                    <a:pt x="1221517" y="276633"/>
                  </a:cubicBezTo>
                  <a:cubicBezTo>
                    <a:pt x="1223808" y="276633"/>
                    <a:pt x="1226098" y="276633"/>
                    <a:pt x="1228389" y="276633"/>
                  </a:cubicBezTo>
                  <a:cubicBezTo>
                    <a:pt x="1228389" y="283607"/>
                    <a:pt x="1228389" y="290581"/>
                    <a:pt x="1228389" y="297555"/>
                  </a:cubicBezTo>
                  <a:cubicBezTo>
                    <a:pt x="1232970" y="297555"/>
                    <a:pt x="1237550" y="297555"/>
                    <a:pt x="1242132" y="297555"/>
                  </a:cubicBezTo>
                  <a:cubicBezTo>
                    <a:pt x="1242132" y="309179"/>
                    <a:pt x="1242132" y="318477"/>
                    <a:pt x="1242132" y="330100"/>
                  </a:cubicBezTo>
                  <a:cubicBezTo>
                    <a:pt x="1271909" y="327776"/>
                    <a:pt x="1299396" y="325451"/>
                    <a:pt x="1329172" y="323126"/>
                  </a:cubicBezTo>
                  <a:cubicBezTo>
                    <a:pt x="1329172" y="311503"/>
                    <a:pt x="1329172" y="302205"/>
                    <a:pt x="1329172" y="290581"/>
                  </a:cubicBezTo>
                  <a:cubicBezTo>
                    <a:pt x="1345206" y="290581"/>
                    <a:pt x="1361240" y="290581"/>
                    <a:pt x="1374984" y="290581"/>
                  </a:cubicBezTo>
                  <a:cubicBezTo>
                    <a:pt x="1374984" y="283607"/>
                    <a:pt x="1374984" y="278958"/>
                    <a:pt x="1374984" y="271984"/>
                  </a:cubicBezTo>
                  <a:cubicBezTo>
                    <a:pt x="1407052" y="271984"/>
                    <a:pt x="1439119" y="271984"/>
                    <a:pt x="1471187" y="271984"/>
                  </a:cubicBezTo>
                  <a:cubicBezTo>
                    <a:pt x="1471187" y="276633"/>
                    <a:pt x="1471187" y="278958"/>
                    <a:pt x="1471187" y="283607"/>
                  </a:cubicBezTo>
                  <a:cubicBezTo>
                    <a:pt x="1491802" y="283607"/>
                    <a:pt x="1512416" y="283607"/>
                    <a:pt x="1533031" y="283607"/>
                  </a:cubicBezTo>
                  <a:cubicBezTo>
                    <a:pt x="1533031" y="285932"/>
                    <a:pt x="1533031" y="288257"/>
                    <a:pt x="1533031" y="290581"/>
                  </a:cubicBezTo>
                  <a:cubicBezTo>
                    <a:pt x="1537612" y="290581"/>
                    <a:pt x="1544484" y="290581"/>
                    <a:pt x="1551356" y="290581"/>
                  </a:cubicBezTo>
                  <a:cubicBezTo>
                    <a:pt x="1551356" y="292906"/>
                    <a:pt x="1551356" y="295231"/>
                    <a:pt x="1551356" y="297555"/>
                  </a:cubicBezTo>
                  <a:cubicBezTo>
                    <a:pt x="1555936" y="297555"/>
                    <a:pt x="1562809" y="297555"/>
                    <a:pt x="1567389" y="297555"/>
                  </a:cubicBezTo>
                  <a:cubicBezTo>
                    <a:pt x="1567389" y="290886"/>
                    <a:pt x="1567389" y="284217"/>
                    <a:pt x="1567389" y="277548"/>
                  </a:cubicBezTo>
                  <a:lnTo>
                    <a:pt x="1639605" y="399269"/>
                  </a:lnTo>
                  <a:lnTo>
                    <a:pt x="0" y="399269"/>
                  </a:lnTo>
                  <a:lnTo>
                    <a:pt x="0" y="378836"/>
                  </a:lnTo>
                  <a:lnTo>
                    <a:pt x="509" y="371254"/>
                  </a:lnTo>
                  <a:cubicBezTo>
                    <a:pt x="652" y="364099"/>
                    <a:pt x="652" y="354510"/>
                    <a:pt x="652" y="341724"/>
                  </a:cubicBezTo>
                  <a:cubicBezTo>
                    <a:pt x="652" y="341724"/>
                    <a:pt x="652" y="341724"/>
                    <a:pt x="39592" y="341724"/>
                  </a:cubicBezTo>
                  <a:cubicBezTo>
                    <a:pt x="39592" y="341724"/>
                    <a:pt x="39592" y="341724"/>
                    <a:pt x="39592" y="267335"/>
                  </a:cubicBezTo>
                  <a:cubicBezTo>
                    <a:pt x="39592" y="267335"/>
                    <a:pt x="39592" y="267335"/>
                    <a:pt x="76241" y="267335"/>
                  </a:cubicBezTo>
                  <a:cubicBezTo>
                    <a:pt x="76241" y="267335"/>
                    <a:pt x="76241" y="267335"/>
                    <a:pt x="76241" y="266463"/>
                  </a:cubicBezTo>
                  <a:lnTo>
                    <a:pt x="76241" y="260361"/>
                  </a:lnTo>
                  <a:cubicBezTo>
                    <a:pt x="76241" y="260361"/>
                    <a:pt x="76241" y="260361"/>
                    <a:pt x="99147" y="260361"/>
                  </a:cubicBezTo>
                  <a:cubicBezTo>
                    <a:pt x="99147" y="260361"/>
                    <a:pt x="99147" y="260361"/>
                    <a:pt x="99147" y="220842"/>
                  </a:cubicBezTo>
                  <a:cubicBezTo>
                    <a:pt x="94565" y="220842"/>
                    <a:pt x="94565" y="220842"/>
                    <a:pt x="94565" y="219098"/>
                  </a:cubicBezTo>
                  <a:lnTo>
                    <a:pt x="94565" y="206894"/>
                  </a:lnTo>
                  <a:lnTo>
                    <a:pt x="99147" y="209219"/>
                  </a:lnTo>
                  <a:cubicBezTo>
                    <a:pt x="99147" y="209219"/>
                    <a:pt x="99147" y="209219"/>
                    <a:pt x="103728" y="185972"/>
                  </a:cubicBezTo>
                  <a:cubicBezTo>
                    <a:pt x="103728" y="185972"/>
                    <a:pt x="103728" y="185972"/>
                    <a:pt x="108309" y="209219"/>
                  </a:cubicBezTo>
                  <a:cubicBezTo>
                    <a:pt x="110600" y="206894"/>
                    <a:pt x="110600" y="206894"/>
                    <a:pt x="110886" y="206022"/>
                  </a:cubicBezTo>
                  <a:lnTo>
                    <a:pt x="112891" y="199920"/>
                  </a:lnTo>
                  <a:cubicBezTo>
                    <a:pt x="112891" y="199920"/>
                    <a:pt x="112891" y="199920"/>
                    <a:pt x="113462" y="198758"/>
                  </a:cubicBezTo>
                  <a:lnTo>
                    <a:pt x="117471" y="190621"/>
                  </a:lnTo>
                  <a:cubicBezTo>
                    <a:pt x="117471" y="190621"/>
                    <a:pt x="117471" y="190621"/>
                    <a:pt x="118044" y="189459"/>
                  </a:cubicBezTo>
                  <a:lnTo>
                    <a:pt x="122053" y="181323"/>
                  </a:lnTo>
                  <a:cubicBezTo>
                    <a:pt x="122053" y="181323"/>
                    <a:pt x="122053" y="181323"/>
                    <a:pt x="123483" y="180451"/>
                  </a:cubicBezTo>
                  <a:lnTo>
                    <a:pt x="133504" y="174349"/>
                  </a:lnTo>
                  <a:cubicBezTo>
                    <a:pt x="133504" y="174349"/>
                    <a:pt x="133504" y="174349"/>
                    <a:pt x="135223" y="173187"/>
                  </a:cubicBezTo>
                  <a:lnTo>
                    <a:pt x="147248" y="165050"/>
                  </a:lnTo>
                  <a:cubicBezTo>
                    <a:pt x="147248" y="165050"/>
                    <a:pt x="147248" y="165050"/>
                    <a:pt x="148107" y="163888"/>
                  </a:cubicBezTo>
                  <a:lnTo>
                    <a:pt x="154120" y="155752"/>
                  </a:lnTo>
                  <a:cubicBezTo>
                    <a:pt x="154120" y="155752"/>
                    <a:pt x="154120" y="155752"/>
                    <a:pt x="154692" y="153718"/>
                  </a:cubicBezTo>
                  <a:lnTo>
                    <a:pt x="158701" y="139479"/>
                  </a:lnTo>
                  <a:cubicBezTo>
                    <a:pt x="158701" y="139479"/>
                    <a:pt x="158701" y="139479"/>
                    <a:pt x="159274" y="141513"/>
                  </a:cubicBezTo>
                  <a:lnTo>
                    <a:pt x="163282" y="155752"/>
                  </a:lnTo>
                  <a:cubicBezTo>
                    <a:pt x="163282" y="155752"/>
                    <a:pt x="163282" y="155752"/>
                    <a:pt x="163854" y="156623"/>
                  </a:cubicBezTo>
                  <a:lnTo>
                    <a:pt x="167863" y="162726"/>
                  </a:lnTo>
                  <a:cubicBezTo>
                    <a:pt x="167863" y="162726"/>
                    <a:pt x="167863" y="162726"/>
                    <a:pt x="169295" y="163888"/>
                  </a:cubicBezTo>
                  <a:lnTo>
                    <a:pt x="179317" y="172024"/>
                  </a:lnTo>
                  <a:cubicBezTo>
                    <a:pt x="179317" y="172024"/>
                    <a:pt x="179317" y="172024"/>
                    <a:pt x="180462" y="173187"/>
                  </a:cubicBezTo>
                  <a:lnTo>
                    <a:pt x="188477" y="181323"/>
                  </a:lnTo>
                  <a:cubicBezTo>
                    <a:pt x="188477" y="181323"/>
                    <a:pt x="188477" y="181323"/>
                    <a:pt x="189624" y="182485"/>
                  </a:cubicBezTo>
                  <a:lnTo>
                    <a:pt x="197641" y="190621"/>
                  </a:lnTo>
                  <a:cubicBezTo>
                    <a:pt x="197641" y="190621"/>
                    <a:pt x="197641" y="190621"/>
                    <a:pt x="197927" y="191784"/>
                  </a:cubicBezTo>
                  <a:lnTo>
                    <a:pt x="199930" y="199920"/>
                  </a:lnTo>
                  <a:cubicBezTo>
                    <a:pt x="199930" y="199920"/>
                    <a:pt x="199930" y="199920"/>
                    <a:pt x="200217" y="201082"/>
                  </a:cubicBezTo>
                  <a:lnTo>
                    <a:pt x="202221" y="209219"/>
                  </a:lnTo>
                  <a:cubicBezTo>
                    <a:pt x="206802" y="209219"/>
                    <a:pt x="206802" y="209219"/>
                    <a:pt x="209093" y="185972"/>
                  </a:cubicBezTo>
                  <a:cubicBezTo>
                    <a:pt x="209093" y="185972"/>
                    <a:pt x="209093" y="185972"/>
                    <a:pt x="213674" y="209219"/>
                  </a:cubicBezTo>
                  <a:cubicBezTo>
                    <a:pt x="218255" y="209219"/>
                    <a:pt x="218255" y="209219"/>
                    <a:pt x="218255" y="210962"/>
                  </a:cubicBezTo>
                  <a:lnTo>
                    <a:pt x="218255" y="223167"/>
                  </a:lnTo>
                  <a:cubicBezTo>
                    <a:pt x="213674" y="223167"/>
                    <a:pt x="213674" y="223167"/>
                    <a:pt x="213674" y="255712"/>
                  </a:cubicBezTo>
                  <a:cubicBezTo>
                    <a:pt x="213674" y="255712"/>
                    <a:pt x="213674" y="255712"/>
                    <a:pt x="214820" y="255712"/>
                  </a:cubicBezTo>
                  <a:lnTo>
                    <a:pt x="222836" y="255712"/>
                  </a:lnTo>
                  <a:cubicBezTo>
                    <a:pt x="222836" y="260361"/>
                    <a:pt x="222836" y="260361"/>
                    <a:pt x="223696" y="260361"/>
                  </a:cubicBezTo>
                  <a:lnTo>
                    <a:pt x="229708" y="260361"/>
                  </a:lnTo>
                  <a:cubicBezTo>
                    <a:pt x="229708" y="260361"/>
                    <a:pt x="229708" y="260361"/>
                    <a:pt x="229708" y="259199"/>
                  </a:cubicBezTo>
                  <a:lnTo>
                    <a:pt x="229708" y="251062"/>
                  </a:lnTo>
                  <a:cubicBezTo>
                    <a:pt x="229708" y="251062"/>
                    <a:pt x="229708" y="251062"/>
                    <a:pt x="231999" y="251062"/>
                  </a:cubicBezTo>
                  <a:lnTo>
                    <a:pt x="248032" y="251062"/>
                  </a:lnTo>
                  <a:cubicBezTo>
                    <a:pt x="248032" y="251062"/>
                    <a:pt x="248032" y="251062"/>
                    <a:pt x="248032" y="249028"/>
                  </a:cubicBezTo>
                  <a:lnTo>
                    <a:pt x="248032" y="234790"/>
                  </a:lnTo>
                  <a:cubicBezTo>
                    <a:pt x="248032" y="234790"/>
                    <a:pt x="248032" y="234790"/>
                    <a:pt x="286972" y="234790"/>
                  </a:cubicBezTo>
                  <a:cubicBezTo>
                    <a:pt x="286972" y="234790"/>
                    <a:pt x="286972" y="234790"/>
                    <a:pt x="286972" y="236243"/>
                  </a:cubicBezTo>
                  <a:lnTo>
                    <a:pt x="286972" y="246413"/>
                  </a:lnTo>
                  <a:cubicBezTo>
                    <a:pt x="286972" y="246413"/>
                    <a:pt x="286972" y="246413"/>
                    <a:pt x="307587" y="246413"/>
                  </a:cubicBezTo>
                  <a:cubicBezTo>
                    <a:pt x="307587" y="246413"/>
                    <a:pt x="307587" y="246413"/>
                    <a:pt x="307587" y="248738"/>
                  </a:cubicBezTo>
                  <a:lnTo>
                    <a:pt x="307587" y="265010"/>
                  </a:lnTo>
                  <a:cubicBezTo>
                    <a:pt x="303006" y="265010"/>
                    <a:pt x="303006" y="265010"/>
                    <a:pt x="303006" y="265882"/>
                  </a:cubicBezTo>
                  <a:lnTo>
                    <a:pt x="303006" y="271984"/>
                  </a:lnTo>
                  <a:cubicBezTo>
                    <a:pt x="307587" y="271984"/>
                    <a:pt x="307587" y="271984"/>
                    <a:pt x="307587" y="273728"/>
                  </a:cubicBezTo>
                  <a:lnTo>
                    <a:pt x="307587" y="285932"/>
                  </a:lnTo>
                  <a:lnTo>
                    <a:pt x="303006" y="290581"/>
                  </a:lnTo>
                  <a:cubicBezTo>
                    <a:pt x="303006" y="290581"/>
                    <a:pt x="303006" y="290581"/>
                    <a:pt x="303006" y="346373"/>
                  </a:cubicBezTo>
                  <a:cubicBezTo>
                    <a:pt x="303006" y="346373"/>
                    <a:pt x="303006" y="346373"/>
                    <a:pt x="305009" y="346373"/>
                  </a:cubicBezTo>
                  <a:lnTo>
                    <a:pt x="319040" y="346373"/>
                  </a:lnTo>
                  <a:cubicBezTo>
                    <a:pt x="319040" y="351022"/>
                    <a:pt x="319040" y="351022"/>
                    <a:pt x="320757" y="351022"/>
                  </a:cubicBezTo>
                  <a:lnTo>
                    <a:pt x="332784" y="351022"/>
                  </a:lnTo>
                  <a:cubicBezTo>
                    <a:pt x="332784" y="351022"/>
                    <a:pt x="332784" y="351022"/>
                    <a:pt x="332784" y="353056"/>
                  </a:cubicBezTo>
                  <a:lnTo>
                    <a:pt x="332784" y="367295"/>
                  </a:lnTo>
                  <a:cubicBezTo>
                    <a:pt x="332784" y="367295"/>
                    <a:pt x="332784" y="367295"/>
                    <a:pt x="334502" y="367295"/>
                  </a:cubicBezTo>
                  <a:lnTo>
                    <a:pt x="346526" y="367295"/>
                  </a:lnTo>
                  <a:cubicBezTo>
                    <a:pt x="346526" y="367295"/>
                    <a:pt x="346526" y="367295"/>
                    <a:pt x="346526" y="365261"/>
                  </a:cubicBezTo>
                  <a:lnTo>
                    <a:pt x="346526" y="351022"/>
                  </a:lnTo>
                  <a:cubicBezTo>
                    <a:pt x="346526" y="351022"/>
                    <a:pt x="346526" y="351022"/>
                    <a:pt x="348529" y="349860"/>
                  </a:cubicBezTo>
                  <a:lnTo>
                    <a:pt x="362560" y="341724"/>
                  </a:lnTo>
                  <a:cubicBezTo>
                    <a:pt x="362560" y="341724"/>
                    <a:pt x="362560" y="341724"/>
                    <a:pt x="362560" y="320802"/>
                  </a:cubicBezTo>
                  <a:cubicBezTo>
                    <a:pt x="357979" y="320802"/>
                    <a:pt x="357979" y="320802"/>
                    <a:pt x="357979" y="297555"/>
                  </a:cubicBezTo>
                  <a:cubicBezTo>
                    <a:pt x="357979" y="297555"/>
                    <a:pt x="357979" y="297555"/>
                    <a:pt x="359123" y="297555"/>
                  </a:cubicBezTo>
                  <a:lnTo>
                    <a:pt x="367141" y="297555"/>
                  </a:lnTo>
                  <a:cubicBezTo>
                    <a:pt x="367141" y="295231"/>
                    <a:pt x="367141" y="295231"/>
                    <a:pt x="387757" y="295231"/>
                  </a:cubicBezTo>
                  <a:cubicBezTo>
                    <a:pt x="387757" y="295231"/>
                    <a:pt x="387757" y="295231"/>
                    <a:pt x="387757" y="294068"/>
                  </a:cubicBezTo>
                  <a:lnTo>
                    <a:pt x="387757" y="285932"/>
                  </a:lnTo>
                  <a:cubicBezTo>
                    <a:pt x="387757" y="285932"/>
                    <a:pt x="387757" y="285932"/>
                    <a:pt x="389475" y="285932"/>
                  </a:cubicBezTo>
                  <a:lnTo>
                    <a:pt x="401499" y="285932"/>
                  </a:lnTo>
                  <a:cubicBezTo>
                    <a:pt x="401499" y="285932"/>
                    <a:pt x="401499" y="285932"/>
                    <a:pt x="401499" y="169700"/>
                  </a:cubicBezTo>
                  <a:cubicBezTo>
                    <a:pt x="401499" y="169700"/>
                    <a:pt x="401499" y="169700"/>
                    <a:pt x="402645" y="169700"/>
                  </a:cubicBezTo>
                  <a:lnTo>
                    <a:pt x="410661" y="169700"/>
                  </a:lnTo>
                  <a:cubicBezTo>
                    <a:pt x="410661" y="169700"/>
                    <a:pt x="410661" y="169700"/>
                    <a:pt x="410661" y="167375"/>
                  </a:cubicBezTo>
                  <a:lnTo>
                    <a:pt x="410661" y="151102"/>
                  </a:lnTo>
                  <a:cubicBezTo>
                    <a:pt x="412952" y="151102"/>
                    <a:pt x="412952" y="151102"/>
                    <a:pt x="412952" y="104609"/>
                  </a:cubicBezTo>
                  <a:cubicBezTo>
                    <a:pt x="412952" y="104609"/>
                    <a:pt x="412952" y="104609"/>
                    <a:pt x="414098" y="104609"/>
                  </a:cubicBezTo>
                  <a:lnTo>
                    <a:pt x="422114" y="104609"/>
                  </a:lnTo>
                  <a:cubicBezTo>
                    <a:pt x="422114" y="104609"/>
                    <a:pt x="422114" y="104609"/>
                    <a:pt x="422114" y="105772"/>
                  </a:cubicBezTo>
                  <a:lnTo>
                    <a:pt x="422114" y="113908"/>
                  </a:lnTo>
                  <a:cubicBezTo>
                    <a:pt x="426695" y="113908"/>
                    <a:pt x="426695" y="113908"/>
                    <a:pt x="426695" y="111583"/>
                  </a:cubicBezTo>
                  <a:lnTo>
                    <a:pt x="426695" y="95311"/>
                  </a:lnTo>
                  <a:cubicBezTo>
                    <a:pt x="426695" y="95311"/>
                    <a:pt x="426695" y="95311"/>
                    <a:pt x="428126" y="94730"/>
                  </a:cubicBezTo>
                  <a:lnTo>
                    <a:pt x="438148" y="90662"/>
                  </a:lnTo>
                  <a:cubicBezTo>
                    <a:pt x="438148" y="90662"/>
                    <a:pt x="438148" y="90662"/>
                    <a:pt x="439293" y="91243"/>
                  </a:cubicBezTo>
                  <a:lnTo>
                    <a:pt x="447310" y="95311"/>
                  </a:lnTo>
                  <a:cubicBezTo>
                    <a:pt x="447310" y="95311"/>
                    <a:pt x="447310" y="95311"/>
                    <a:pt x="449028" y="95311"/>
                  </a:cubicBezTo>
                  <a:lnTo>
                    <a:pt x="461054" y="95311"/>
                  </a:lnTo>
                  <a:cubicBezTo>
                    <a:pt x="461054" y="95311"/>
                    <a:pt x="461054" y="95311"/>
                    <a:pt x="461054" y="65090"/>
                  </a:cubicBezTo>
                  <a:cubicBezTo>
                    <a:pt x="461054" y="65090"/>
                    <a:pt x="461054" y="65090"/>
                    <a:pt x="462199" y="65090"/>
                  </a:cubicBezTo>
                  <a:lnTo>
                    <a:pt x="470215" y="65090"/>
                  </a:lnTo>
                  <a:cubicBezTo>
                    <a:pt x="470215" y="69740"/>
                    <a:pt x="470215" y="69740"/>
                    <a:pt x="471646" y="69740"/>
                  </a:cubicBezTo>
                  <a:lnTo>
                    <a:pt x="481669" y="69740"/>
                  </a:lnTo>
                  <a:cubicBezTo>
                    <a:pt x="481669" y="65090"/>
                    <a:pt x="481669" y="65090"/>
                    <a:pt x="482814" y="65090"/>
                  </a:cubicBezTo>
                  <a:lnTo>
                    <a:pt x="490831" y="65090"/>
                  </a:lnTo>
                  <a:cubicBezTo>
                    <a:pt x="490831" y="65090"/>
                    <a:pt x="490831" y="65090"/>
                    <a:pt x="490831" y="99960"/>
                  </a:cubicBezTo>
                  <a:cubicBezTo>
                    <a:pt x="490831" y="99960"/>
                    <a:pt x="490831" y="99960"/>
                    <a:pt x="492263" y="101122"/>
                  </a:cubicBezTo>
                  <a:lnTo>
                    <a:pt x="502284" y="109259"/>
                  </a:lnTo>
                  <a:cubicBezTo>
                    <a:pt x="499993" y="116233"/>
                    <a:pt x="499993" y="116233"/>
                    <a:pt x="525189" y="116233"/>
                  </a:cubicBezTo>
                  <a:cubicBezTo>
                    <a:pt x="525189" y="116233"/>
                    <a:pt x="525189" y="116233"/>
                    <a:pt x="525189" y="114780"/>
                  </a:cubicBezTo>
                  <a:lnTo>
                    <a:pt x="525189" y="104609"/>
                  </a:lnTo>
                  <a:cubicBezTo>
                    <a:pt x="525189" y="104609"/>
                    <a:pt x="525189" y="104609"/>
                    <a:pt x="554966" y="95311"/>
                  </a:cubicBezTo>
                  <a:cubicBezTo>
                    <a:pt x="554966" y="95311"/>
                    <a:pt x="554966" y="95311"/>
                    <a:pt x="554966" y="94149"/>
                  </a:cubicBezTo>
                  <a:lnTo>
                    <a:pt x="554966" y="86012"/>
                  </a:lnTo>
                  <a:cubicBezTo>
                    <a:pt x="554966" y="86012"/>
                    <a:pt x="554966" y="86012"/>
                    <a:pt x="555825" y="86012"/>
                  </a:cubicBezTo>
                  <a:lnTo>
                    <a:pt x="561838" y="86012"/>
                  </a:lnTo>
                  <a:cubicBezTo>
                    <a:pt x="561838" y="86012"/>
                    <a:pt x="561838" y="86012"/>
                    <a:pt x="561838" y="85141"/>
                  </a:cubicBezTo>
                  <a:lnTo>
                    <a:pt x="561838" y="79038"/>
                  </a:lnTo>
                  <a:cubicBezTo>
                    <a:pt x="561838" y="79038"/>
                    <a:pt x="561838" y="79038"/>
                    <a:pt x="564128" y="79038"/>
                  </a:cubicBezTo>
                  <a:lnTo>
                    <a:pt x="580162" y="79038"/>
                  </a:lnTo>
                  <a:cubicBezTo>
                    <a:pt x="580162" y="79038"/>
                    <a:pt x="580162" y="79038"/>
                    <a:pt x="580162" y="79910"/>
                  </a:cubicBezTo>
                  <a:lnTo>
                    <a:pt x="580162" y="86012"/>
                  </a:lnTo>
                  <a:cubicBezTo>
                    <a:pt x="580162" y="86012"/>
                    <a:pt x="580162" y="86012"/>
                    <a:pt x="581880" y="86012"/>
                  </a:cubicBezTo>
                  <a:lnTo>
                    <a:pt x="593906" y="86012"/>
                  </a:lnTo>
                  <a:cubicBezTo>
                    <a:pt x="593906" y="86012"/>
                    <a:pt x="593906" y="86012"/>
                    <a:pt x="593906" y="87756"/>
                  </a:cubicBezTo>
                  <a:lnTo>
                    <a:pt x="593906" y="99960"/>
                  </a:lnTo>
                  <a:cubicBezTo>
                    <a:pt x="593906" y="99960"/>
                    <a:pt x="593906" y="99960"/>
                    <a:pt x="619101" y="99960"/>
                  </a:cubicBezTo>
                  <a:cubicBezTo>
                    <a:pt x="619101" y="99960"/>
                    <a:pt x="619101" y="99960"/>
                    <a:pt x="619101" y="98798"/>
                  </a:cubicBezTo>
                  <a:lnTo>
                    <a:pt x="619101" y="90662"/>
                  </a:lnTo>
                  <a:cubicBezTo>
                    <a:pt x="619101" y="90662"/>
                    <a:pt x="619101" y="90662"/>
                    <a:pt x="620533" y="90662"/>
                  </a:cubicBezTo>
                  <a:lnTo>
                    <a:pt x="630554" y="90662"/>
                  </a:lnTo>
                  <a:cubicBezTo>
                    <a:pt x="630554" y="90662"/>
                    <a:pt x="630554" y="90662"/>
                    <a:pt x="630554" y="89499"/>
                  </a:cubicBezTo>
                  <a:lnTo>
                    <a:pt x="630554" y="81363"/>
                  </a:lnTo>
                  <a:cubicBezTo>
                    <a:pt x="630554" y="81363"/>
                    <a:pt x="630554" y="81363"/>
                    <a:pt x="632273" y="81363"/>
                  </a:cubicBezTo>
                  <a:lnTo>
                    <a:pt x="644297" y="81363"/>
                  </a:lnTo>
                  <a:cubicBezTo>
                    <a:pt x="644297" y="81363"/>
                    <a:pt x="644297" y="81363"/>
                    <a:pt x="644297" y="82525"/>
                  </a:cubicBezTo>
                  <a:lnTo>
                    <a:pt x="644297" y="90662"/>
                  </a:lnTo>
                  <a:cubicBezTo>
                    <a:pt x="648879" y="90662"/>
                    <a:pt x="648879" y="90662"/>
                    <a:pt x="648879" y="34870"/>
                  </a:cubicBezTo>
                  <a:cubicBezTo>
                    <a:pt x="648879" y="34870"/>
                    <a:pt x="648879" y="34870"/>
                    <a:pt x="751953" y="34870"/>
                  </a:cubicBezTo>
                  <a:cubicBezTo>
                    <a:pt x="751953" y="34870"/>
                    <a:pt x="751953" y="34870"/>
                    <a:pt x="751953" y="109259"/>
                  </a:cubicBezTo>
                  <a:cubicBezTo>
                    <a:pt x="751953" y="109259"/>
                    <a:pt x="751953" y="109259"/>
                    <a:pt x="754244" y="109259"/>
                  </a:cubicBezTo>
                  <a:lnTo>
                    <a:pt x="770278" y="109259"/>
                  </a:lnTo>
                  <a:cubicBezTo>
                    <a:pt x="770278" y="109259"/>
                    <a:pt x="770278" y="109259"/>
                    <a:pt x="770278" y="25571"/>
                  </a:cubicBezTo>
                  <a:cubicBezTo>
                    <a:pt x="770278" y="25571"/>
                    <a:pt x="770278" y="25571"/>
                    <a:pt x="793184" y="13948"/>
                  </a:cubicBezTo>
                  <a:cubicBezTo>
                    <a:pt x="793184" y="13948"/>
                    <a:pt x="793184" y="13948"/>
                    <a:pt x="822961" y="13948"/>
                  </a:cubicBezTo>
                  <a:cubicBezTo>
                    <a:pt x="822961" y="13948"/>
                    <a:pt x="822961" y="13948"/>
                    <a:pt x="824965" y="12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91" r:id="rId2"/>
    <p:sldLayoutId id="2147483654" r:id="rId3"/>
    <p:sldLayoutId id="2147483675" r:id="rId4"/>
    <p:sldLayoutId id="2147483676" r:id="rId5"/>
    <p:sldLayoutId id="2147483678" r:id="rId6"/>
    <p:sldLayoutId id="2147483680" r:id="rId7"/>
    <p:sldLayoutId id="2147483682" r:id="rId8"/>
    <p:sldLayoutId id="2147483684" r:id="rId9"/>
    <p:sldLayoutId id="2147483685" r:id="rId10"/>
    <p:sldLayoutId id="2147483689" r:id="rId11"/>
    <p:sldLayoutId id="2147483687" r:id="rId12"/>
    <p:sldLayoutId id="2147483688" r:id="rId13"/>
    <p:sldLayoutId id="2147483671" r:id="rId14"/>
    <p:sldLayoutId id="2147483672" r:id="rId15"/>
    <p:sldLayoutId id="2147483696"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image" Target="../media/image20.jpeg"/><Relationship Id="rId1" Type="http://schemas.openxmlformats.org/officeDocument/2006/relationships/slideLayout" Target="../slideLayouts/slideLayout18.xml"/><Relationship Id="rId6" Type="http://schemas.openxmlformats.org/officeDocument/2006/relationships/image" Target="../media/image24.jpg"/><Relationship Id="rId11" Type="http://schemas.openxmlformats.org/officeDocument/2006/relationships/image" Target="../media/image29.jpg"/><Relationship Id="rId5" Type="http://schemas.openxmlformats.org/officeDocument/2006/relationships/image" Target="../media/image23.jpe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gif"/><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17.jpe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image" Target="../media/image38.pn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jfif"/><Relationship Id="rId2" Type="http://schemas.openxmlformats.org/officeDocument/2006/relationships/image" Target="../media/image46.png"/><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hyperlink" Target="https://openweathermap.org/" TargetMode="External"/><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hyperlink" Target="https://openweathermap.org/" TargetMode="External"/><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png"/><Relationship Id="rId1" Type="http://schemas.openxmlformats.org/officeDocument/2006/relationships/slideLayout" Target="../slideLayouts/slideLayout3.xml"/><Relationship Id="rId4" Type="http://schemas.openxmlformats.org/officeDocument/2006/relationships/hyperlink" Target="https://dataplicity.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jfif"/><Relationship Id="rId2" Type="http://schemas.openxmlformats.org/officeDocument/2006/relationships/image" Target="../media/image14.jpeg"/><Relationship Id="rId1" Type="http://schemas.openxmlformats.org/officeDocument/2006/relationships/slideLayout" Target="../slideLayouts/slideLayout18.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9657D3-C649-46EB-8523-6599FAE8E5BE}"/>
              </a:ext>
            </a:extLst>
          </p:cNvPr>
          <p:cNvSpPr>
            <a:spLocks noGrp="1"/>
          </p:cNvSpPr>
          <p:nvPr>
            <p:ph type="sldNum" sz="quarter" idx="12"/>
          </p:nvPr>
        </p:nvSpPr>
        <p:spPr/>
        <p:txBody>
          <a:bodyPr/>
          <a:lstStyle/>
          <a:p>
            <a:fld id="{D2D8DF2B-45C4-401D-9D5C-60510F812DC1}" type="slidenum">
              <a:rPr lang="en-US" smtClean="0"/>
              <a:t>1</a:t>
            </a:fld>
            <a:endParaRPr lang="en-US"/>
          </a:p>
        </p:txBody>
      </p:sp>
      <p:pic>
        <p:nvPicPr>
          <p:cNvPr id="3" name="Picture 2" descr="BESMEL">
            <a:extLst>
              <a:ext uri="{FF2B5EF4-FFF2-40B4-BE49-F238E27FC236}">
                <a16:creationId xmlns:a16="http://schemas.microsoft.com/office/drawing/2014/main" id="{3FCC53F6-B6A3-4DD8-81BF-0FACD72888F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6195" y="367347"/>
            <a:ext cx="4499610" cy="6123305"/>
          </a:xfrm>
          <a:prstGeom prst="rect">
            <a:avLst/>
          </a:prstGeom>
          <a:noFill/>
          <a:ln>
            <a:noFill/>
          </a:ln>
        </p:spPr>
      </p:pic>
    </p:spTree>
    <p:extLst>
      <p:ext uri="{BB962C8B-B14F-4D97-AF65-F5344CB8AC3E}">
        <p14:creationId xmlns:p14="http://schemas.microsoft.com/office/powerpoint/2010/main" val="4285464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1C430F3-DBFE-4A56-98B3-667C30C0BB16}"/>
              </a:ext>
            </a:extLst>
          </p:cNvPr>
          <p:cNvSpPr/>
          <p:nvPr/>
        </p:nvSpPr>
        <p:spPr>
          <a:xfrm>
            <a:off x="0" y="0"/>
            <a:ext cx="346667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236F66F2-BC4D-4941-B44D-B95954E6879A}"/>
              </a:ext>
            </a:extLst>
          </p:cNvPr>
          <p:cNvCxnSpPr>
            <a:cxnSpLocks/>
          </p:cNvCxnSpPr>
          <p:nvPr/>
        </p:nvCxnSpPr>
        <p:spPr>
          <a:xfrm>
            <a:off x="5537539" y="8530"/>
            <a:ext cx="0" cy="684947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408849F5-B9A5-4367-A534-2AC253F1B5F7}"/>
              </a:ext>
            </a:extLst>
          </p:cNvPr>
          <p:cNvSpPr/>
          <p:nvPr/>
        </p:nvSpPr>
        <p:spPr>
          <a:xfrm>
            <a:off x="5465531" y="1924540"/>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id="{E754E78F-C9E2-4B33-B462-AE3F63E0572E}"/>
              </a:ext>
            </a:extLst>
          </p:cNvPr>
          <p:cNvSpPr/>
          <p:nvPr/>
        </p:nvSpPr>
        <p:spPr>
          <a:xfrm>
            <a:off x="5465531" y="2900220"/>
            <a:ext cx="144016" cy="1440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Oval 20">
            <a:extLst>
              <a:ext uri="{FF2B5EF4-FFF2-40B4-BE49-F238E27FC236}">
                <a16:creationId xmlns:a16="http://schemas.microsoft.com/office/drawing/2014/main" id="{3AE3B362-E247-4767-9ABC-186AEA2B54C0}"/>
              </a:ext>
            </a:extLst>
          </p:cNvPr>
          <p:cNvSpPr/>
          <p:nvPr/>
        </p:nvSpPr>
        <p:spPr>
          <a:xfrm>
            <a:off x="5465531" y="3875900"/>
            <a:ext cx="144016" cy="144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2" name="Oval 21">
            <a:extLst>
              <a:ext uri="{FF2B5EF4-FFF2-40B4-BE49-F238E27FC236}">
                <a16:creationId xmlns:a16="http://schemas.microsoft.com/office/drawing/2014/main" id="{D2C59C1B-C083-4A6F-89E5-AB08091DE4D8}"/>
              </a:ext>
            </a:extLst>
          </p:cNvPr>
          <p:cNvSpPr/>
          <p:nvPr/>
        </p:nvSpPr>
        <p:spPr>
          <a:xfrm>
            <a:off x="5465531" y="4851580"/>
            <a:ext cx="144016" cy="14401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3" name="Oval 22">
            <a:extLst>
              <a:ext uri="{FF2B5EF4-FFF2-40B4-BE49-F238E27FC236}">
                <a16:creationId xmlns:a16="http://schemas.microsoft.com/office/drawing/2014/main" id="{C16B4364-E3E2-4DA8-BE3C-A614875982EB}"/>
              </a:ext>
            </a:extLst>
          </p:cNvPr>
          <p:cNvSpPr/>
          <p:nvPr/>
        </p:nvSpPr>
        <p:spPr>
          <a:xfrm>
            <a:off x="5465531" y="5827262"/>
            <a:ext cx="144016" cy="144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4" name="Pentagon 9">
            <a:extLst>
              <a:ext uri="{FF2B5EF4-FFF2-40B4-BE49-F238E27FC236}">
                <a16:creationId xmlns:a16="http://schemas.microsoft.com/office/drawing/2014/main" id="{16A964ED-3CF4-4584-8A80-67E3B9F00342}"/>
              </a:ext>
            </a:extLst>
          </p:cNvPr>
          <p:cNvSpPr/>
          <p:nvPr/>
        </p:nvSpPr>
        <p:spPr>
          <a:xfrm>
            <a:off x="3953363" y="1754232"/>
            <a:ext cx="1410456" cy="484632"/>
          </a:xfrm>
          <a:prstGeom prst="homePlat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Pentagon 11">
            <a:extLst>
              <a:ext uri="{FF2B5EF4-FFF2-40B4-BE49-F238E27FC236}">
                <a16:creationId xmlns:a16="http://schemas.microsoft.com/office/drawing/2014/main" id="{F4797709-D835-4CB3-8E9B-74BB5172BAB0}"/>
              </a:ext>
            </a:extLst>
          </p:cNvPr>
          <p:cNvSpPr/>
          <p:nvPr/>
        </p:nvSpPr>
        <p:spPr>
          <a:xfrm>
            <a:off x="3953363" y="2729912"/>
            <a:ext cx="1410456" cy="484632"/>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rgbClr val="07A398"/>
              </a:solidFill>
            </a:endParaRPr>
          </a:p>
        </p:txBody>
      </p:sp>
      <p:sp>
        <p:nvSpPr>
          <p:cNvPr id="28" name="Pentagon 13">
            <a:extLst>
              <a:ext uri="{FF2B5EF4-FFF2-40B4-BE49-F238E27FC236}">
                <a16:creationId xmlns:a16="http://schemas.microsoft.com/office/drawing/2014/main" id="{4FF476B8-375A-43FB-AA74-8B322C2561FA}"/>
              </a:ext>
            </a:extLst>
          </p:cNvPr>
          <p:cNvSpPr/>
          <p:nvPr/>
        </p:nvSpPr>
        <p:spPr>
          <a:xfrm>
            <a:off x="3953363" y="3705592"/>
            <a:ext cx="1410456" cy="484632"/>
          </a:xfrm>
          <a:prstGeom prst="homePlat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0" name="Pentagon 15">
            <a:extLst>
              <a:ext uri="{FF2B5EF4-FFF2-40B4-BE49-F238E27FC236}">
                <a16:creationId xmlns:a16="http://schemas.microsoft.com/office/drawing/2014/main" id="{61DB4F7C-4A3E-4CC7-A35B-F7405EF3E9B6}"/>
              </a:ext>
            </a:extLst>
          </p:cNvPr>
          <p:cNvSpPr/>
          <p:nvPr/>
        </p:nvSpPr>
        <p:spPr>
          <a:xfrm>
            <a:off x="3953363" y="4681272"/>
            <a:ext cx="1410456" cy="484632"/>
          </a:xfrm>
          <a:prstGeom prst="homePlat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2" name="Pentagon 17">
            <a:extLst>
              <a:ext uri="{FF2B5EF4-FFF2-40B4-BE49-F238E27FC236}">
                <a16:creationId xmlns:a16="http://schemas.microsoft.com/office/drawing/2014/main" id="{1F9FD3C3-B616-4E18-A59E-B5399108B081}"/>
              </a:ext>
            </a:extLst>
          </p:cNvPr>
          <p:cNvSpPr/>
          <p:nvPr/>
        </p:nvSpPr>
        <p:spPr>
          <a:xfrm>
            <a:off x="3953363" y="5656954"/>
            <a:ext cx="1410456" cy="484632"/>
          </a:xfrm>
          <a:prstGeom prst="homePlat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3" name="TextBox 32">
            <a:extLst>
              <a:ext uri="{FF2B5EF4-FFF2-40B4-BE49-F238E27FC236}">
                <a16:creationId xmlns:a16="http://schemas.microsoft.com/office/drawing/2014/main" id="{3992A87F-5BC4-4746-B515-04224FA1238A}"/>
              </a:ext>
            </a:extLst>
          </p:cNvPr>
          <p:cNvSpPr txBox="1"/>
          <p:nvPr/>
        </p:nvSpPr>
        <p:spPr>
          <a:xfrm>
            <a:off x="4097378" y="5699215"/>
            <a:ext cx="953475" cy="400110"/>
          </a:xfrm>
          <a:prstGeom prst="rect">
            <a:avLst/>
          </a:prstGeom>
          <a:noFill/>
        </p:spPr>
        <p:txBody>
          <a:bodyPr wrap="square" rtlCol="0">
            <a:spAutoFit/>
          </a:bodyPr>
          <a:lstStyle/>
          <a:p>
            <a:pPr algn="ctr"/>
            <a:r>
              <a:rPr lang="en-US" altLang="ko-KR" sz="2000" b="1" dirty="0">
                <a:solidFill>
                  <a:schemeClr val="accent6"/>
                </a:solidFill>
                <a:cs typeface="Arial" pitchFamily="34" charset="0"/>
              </a:rPr>
              <a:t>Step 6</a:t>
            </a:r>
            <a:endParaRPr lang="ko-KR" altLang="en-US" sz="2000" b="1" dirty="0">
              <a:solidFill>
                <a:schemeClr val="accent6"/>
              </a:solidFill>
              <a:cs typeface="Arial" pitchFamily="34" charset="0"/>
            </a:endParaRPr>
          </a:p>
        </p:txBody>
      </p:sp>
      <p:sp>
        <p:nvSpPr>
          <p:cNvPr id="36" name="TextBox 35">
            <a:extLst>
              <a:ext uri="{FF2B5EF4-FFF2-40B4-BE49-F238E27FC236}">
                <a16:creationId xmlns:a16="http://schemas.microsoft.com/office/drawing/2014/main" id="{4A297662-52A4-4DA7-BC65-40154A5C7DB8}"/>
              </a:ext>
            </a:extLst>
          </p:cNvPr>
          <p:cNvSpPr txBox="1"/>
          <p:nvPr/>
        </p:nvSpPr>
        <p:spPr>
          <a:xfrm>
            <a:off x="5750188" y="1734938"/>
            <a:ext cx="5779742" cy="523220"/>
          </a:xfrm>
          <a:prstGeom prst="rect">
            <a:avLst/>
          </a:prstGeom>
          <a:noFill/>
        </p:spPr>
        <p:txBody>
          <a:bodyPr wrap="square" rtlCol="0">
            <a:spAutoFit/>
          </a:bodyPr>
          <a:lstStyle/>
          <a:p>
            <a:pPr algn="ctr"/>
            <a:r>
              <a:rPr lang="fa-IR" altLang="ko-KR" sz="1400" dirty="0">
                <a:solidFill>
                  <a:schemeClr val="tx1">
                    <a:lumMod val="75000"/>
                    <a:lumOff val="25000"/>
                  </a:schemeClr>
                </a:solidFill>
                <a:cs typeface="Arial" pitchFamily="34" charset="0"/>
              </a:rPr>
              <a:t>برسی و انتخاب بهترین پروتوکل های ارتباطی که دارای پایداری و قابل اطمینات و دارای امنیت بالا</a:t>
            </a:r>
            <a:endParaRPr lang="en-US" altLang="ko-KR" sz="1400"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B2B55AD2-1D5C-458F-AC44-7BCA7239EB81}"/>
              </a:ext>
            </a:extLst>
          </p:cNvPr>
          <p:cNvSpPr txBox="1"/>
          <p:nvPr/>
        </p:nvSpPr>
        <p:spPr>
          <a:xfrm>
            <a:off x="5783267" y="2742663"/>
            <a:ext cx="5779742" cy="523220"/>
          </a:xfrm>
          <a:prstGeom prst="rect">
            <a:avLst/>
          </a:prstGeom>
          <a:noFill/>
        </p:spPr>
        <p:txBody>
          <a:bodyPr wrap="square" rtlCol="0">
            <a:spAutoFit/>
          </a:bodyPr>
          <a:lstStyle/>
          <a:p>
            <a:pPr algn="ctr"/>
            <a:r>
              <a:rPr lang="fa-IR" altLang="ko-KR" sz="1400" dirty="0">
                <a:solidFill>
                  <a:schemeClr val="tx1">
                    <a:lumMod val="75000"/>
                    <a:lumOff val="25000"/>
                  </a:schemeClr>
                </a:solidFill>
                <a:cs typeface="Arial" pitchFamily="34" charset="0"/>
              </a:rPr>
              <a:t>تنظیم و طراحی سیستم مرکزی دارای دیتابیس مناسب جهت نگهداری اطلاعات و کنترل بر سیستم داخلی</a:t>
            </a:r>
            <a:endParaRPr lang="en-US" altLang="ko-KR" sz="1400"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F3F0DFE2-68A9-43B6-A223-AEA045A57592}"/>
              </a:ext>
            </a:extLst>
          </p:cNvPr>
          <p:cNvSpPr txBox="1"/>
          <p:nvPr/>
        </p:nvSpPr>
        <p:spPr>
          <a:xfrm>
            <a:off x="5782920" y="3691292"/>
            <a:ext cx="5779742" cy="523220"/>
          </a:xfrm>
          <a:prstGeom prst="rect">
            <a:avLst/>
          </a:prstGeom>
          <a:noFill/>
        </p:spPr>
        <p:txBody>
          <a:bodyPr wrap="square" rtlCol="0">
            <a:spAutoFit/>
          </a:bodyPr>
          <a:lstStyle/>
          <a:p>
            <a:pPr algn="ctr"/>
            <a:r>
              <a:rPr lang="fa-IR" altLang="ko-KR" sz="1400" dirty="0">
                <a:solidFill>
                  <a:schemeClr val="tx1">
                    <a:lumMod val="75000"/>
                    <a:lumOff val="25000"/>
                  </a:schemeClr>
                </a:solidFill>
                <a:cs typeface="Arial" pitchFamily="34" charset="0"/>
              </a:rPr>
              <a:t>تهیه و تنظیم سنسور های مناسب محیط و سیستم های کوچک جهت تبادل اطلاعات با سیستم مرکزی </a:t>
            </a:r>
            <a:endParaRPr lang="en-US" altLang="ko-KR" sz="1400" dirty="0">
              <a:solidFill>
                <a:schemeClr val="tx1">
                  <a:lumMod val="75000"/>
                  <a:lumOff val="25000"/>
                </a:schemeClr>
              </a:solidFill>
              <a:cs typeface="Arial" pitchFamily="34" charset="0"/>
            </a:endParaRPr>
          </a:p>
        </p:txBody>
      </p:sp>
      <p:sp>
        <p:nvSpPr>
          <p:cNvPr id="45" name="TextBox 44">
            <a:extLst>
              <a:ext uri="{FF2B5EF4-FFF2-40B4-BE49-F238E27FC236}">
                <a16:creationId xmlns:a16="http://schemas.microsoft.com/office/drawing/2014/main" id="{4123C6A1-D2BA-495A-AD1C-025D7F16BC67}"/>
              </a:ext>
            </a:extLst>
          </p:cNvPr>
          <p:cNvSpPr txBox="1"/>
          <p:nvPr/>
        </p:nvSpPr>
        <p:spPr>
          <a:xfrm>
            <a:off x="5782920" y="4645181"/>
            <a:ext cx="5779742" cy="307777"/>
          </a:xfrm>
          <a:prstGeom prst="rect">
            <a:avLst/>
          </a:prstGeom>
          <a:noFill/>
        </p:spPr>
        <p:txBody>
          <a:bodyPr wrap="square" rtlCol="0">
            <a:spAutoFit/>
          </a:bodyPr>
          <a:lstStyle/>
          <a:p>
            <a:pPr algn="ctr"/>
            <a:r>
              <a:rPr lang="fa-IR" altLang="ko-KR" sz="1400" dirty="0">
                <a:solidFill>
                  <a:schemeClr val="tx1">
                    <a:lumMod val="75000"/>
                    <a:lumOff val="25000"/>
                  </a:schemeClr>
                </a:solidFill>
                <a:cs typeface="Arial" pitchFamily="34" charset="0"/>
              </a:rPr>
              <a:t>استفاده از پروتوکل های پایدار و دارای استاندارد جهانی برای ارتباطات بین سیستم ها</a:t>
            </a:r>
            <a:endParaRPr lang="en-US" altLang="ko-KR" sz="1400" dirty="0">
              <a:solidFill>
                <a:schemeClr val="tx1">
                  <a:lumMod val="75000"/>
                  <a:lumOff val="25000"/>
                </a:schemeClr>
              </a:solidFill>
              <a:cs typeface="Arial" pitchFamily="34" charset="0"/>
            </a:endParaRPr>
          </a:p>
        </p:txBody>
      </p:sp>
      <p:sp>
        <p:nvSpPr>
          <p:cNvPr id="48" name="TextBox 47">
            <a:extLst>
              <a:ext uri="{FF2B5EF4-FFF2-40B4-BE49-F238E27FC236}">
                <a16:creationId xmlns:a16="http://schemas.microsoft.com/office/drawing/2014/main" id="{791E7B5F-7680-41B6-9286-7C260E10CA2C}"/>
              </a:ext>
            </a:extLst>
          </p:cNvPr>
          <p:cNvSpPr txBox="1"/>
          <p:nvPr/>
        </p:nvSpPr>
        <p:spPr>
          <a:xfrm>
            <a:off x="5826099" y="5613361"/>
            <a:ext cx="5779742" cy="523220"/>
          </a:xfrm>
          <a:prstGeom prst="rect">
            <a:avLst/>
          </a:prstGeom>
          <a:noFill/>
        </p:spPr>
        <p:txBody>
          <a:bodyPr wrap="square" rtlCol="0">
            <a:spAutoFit/>
          </a:bodyPr>
          <a:lstStyle/>
          <a:p>
            <a:pPr algn="ctr"/>
            <a:r>
              <a:rPr lang="fa-IR" altLang="ko-KR" sz="1400" dirty="0">
                <a:solidFill>
                  <a:schemeClr val="tx1">
                    <a:lumMod val="75000"/>
                    <a:lumOff val="25000"/>
                  </a:schemeClr>
                </a:solidFill>
                <a:cs typeface="Arial" pitchFamily="34" charset="0"/>
              </a:rPr>
              <a:t>روتینگ مناسب و امن جهت ارتباط در بستر اینترنت – انتخاب و تنظیم سیستم بصورت پایدار و منعطف</a:t>
            </a:r>
            <a:endParaRPr lang="en-US" altLang="ko-KR" sz="1400" dirty="0">
              <a:solidFill>
                <a:schemeClr val="tx1">
                  <a:lumMod val="75000"/>
                  <a:lumOff val="25000"/>
                </a:schemeClr>
              </a:solidFill>
              <a:cs typeface="Arial" pitchFamily="34" charset="0"/>
            </a:endParaRPr>
          </a:p>
        </p:txBody>
      </p:sp>
      <p:sp>
        <p:nvSpPr>
          <p:cNvPr id="49" name="Title 3">
            <a:extLst>
              <a:ext uri="{FF2B5EF4-FFF2-40B4-BE49-F238E27FC236}">
                <a16:creationId xmlns:a16="http://schemas.microsoft.com/office/drawing/2014/main" id="{D99876DD-A312-4C15-992F-217B3CD465DC}"/>
              </a:ext>
            </a:extLst>
          </p:cNvPr>
          <p:cNvSpPr txBox="1">
            <a:spLocks/>
          </p:cNvSpPr>
          <p:nvPr/>
        </p:nvSpPr>
        <p:spPr>
          <a:xfrm>
            <a:off x="203778" y="304413"/>
            <a:ext cx="3059113" cy="1790700"/>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fa-IR" altLang="ko-KR" sz="3600" dirty="0">
                <a:solidFill>
                  <a:srgbClr val="FFFF00"/>
                </a:solidFill>
              </a:rPr>
              <a:t>مراحل برسی محیط اجرایی کنترل</a:t>
            </a:r>
            <a:endParaRPr lang="ko-KR" altLang="en-US" sz="3600" dirty="0">
              <a:solidFill>
                <a:srgbClr val="FFFF00"/>
              </a:solidFill>
            </a:endParaRPr>
          </a:p>
        </p:txBody>
      </p:sp>
      <p:sp>
        <p:nvSpPr>
          <p:cNvPr id="50" name="Oval 4">
            <a:extLst>
              <a:ext uri="{FF2B5EF4-FFF2-40B4-BE49-F238E27FC236}">
                <a16:creationId xmlns:a16="http://schemas.microsoft.com/office/drawing/2014/main" id="{607179A8-3BB9-4B8C-B3B5-760E37E0D3FF}"/>
              </a:ext>
            </a:extLst>
          </p:cNvPr>
          <p:cNvSpPr/>
          <p:nvPr/>
        </p:nvSpPr>
        <p:spPr>
          <a:xfrm>
            <a:off x="5465531" y="948860"/>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1" name="Pentagon 9">
            <a:extLst>
              <a:ext uri="{FF2B5EF4-FFF2-40B4-BE49-F238E27FC236}">
                <a16:creationId xmlns:a16="http://schemas.microsoft.com/office/drawing/2014/main" id="{2B8003E0-13C2-4D81-9731-98CCAD4260A7}"/>
              </a:ext>
            </a:extLst>
          </p:cNvPr>
          <p:cNvSpPr/>
          <p:nvPr/>
        </p:nvSpPr>
        <p:spPr>
          <a:xfrm>
            <a:off x="3953363" y="778552"/>
            <a:ext cx="1410456" cy="484632"/>
          </a:xfrm>
          <a:prstGeom prst="homePlat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2" name="TextBox 51">
            <a:extLst>
              <a:ext uri="{FF2B5EF4-FFF2-40B4-BE49-F238E27FC236}">
                <a16:creationId xmlns:a16="http://schemas.microsoft.com/office/drawing/2014/main" id="{5E04F901-47E1-4F03-A3E3-B4211357380A}"/>
              </a:ext>
            </a:extLst>
          </p:cNvPr>
          <p:cNvSpPr txBox="1"/>
          <p:nvPr/>
        </p:nvSpPr>
        <p:spPr>
          <a:xfrm>
            <a:off x="4097378" y="820813"/>
            <a:ext cx="957947" cy="400110"/>
          </a:xfrm>
          <a:prstGeom prst="rect">
            <a:avLst/>
          </a:prstGeom>
          <a:noFill/>
        </p:spPr>
        <p:txBody>
          <a:bodyPr wrap="square" rtlCol="0">
            <a:spAutoFit/>
          </a:bodyPr>
          <a:lstStyle/>
          <a:p>
            <a:pPr algn="ctr"/>
            <a:r>
              <a:rPr lang="en-US" altLang="ko-KR" sz="2000" b="1" dirty="0">
                <a:solidFill>
                  <a:schemeClr val="accent1"/>
                </a:solidFill>
                <a:cs typeface="Arial" pitchFamily="34" charset="0"/>
              </a:rPr>
              <a:t>Step 1</a:t>
            </a:r>
            <a:endParaRPr lang="ko-KR" altLang="en-US" sz="2000" b="1" dirty="0">
              <a:solidFill>
                <a:schemeClr val="accent1"/>
              </a:solidFill>
              <a:cs typeface="Arial" pitchFamily="34" charset="0"/>
            </a:endParaRPr>
          </a:p>
        </p:txBody>
      </p:sp>
      <p:sp>
        <p:nvSpPr>
          <p:cNvPr id="55" name="TextBox 54">
            <a:extLst>
              <a:ext uri="{FF2B5EF4-FFF2-40B4-BE49-F238E27FC236}">
                <a16:creationId xmlns:a16="http://schemas.microsoft.com/office/drawing/2014/main" id="{1FB35455-A76A-4E20-B268-44FED123AEBB}"/>
              </a:ext>
            </a:extLst>
          </p:cNvPr>
          <p:cNvSpPr txBox="1"/>
          <p:nvPr/>
        </p:nvSpPr>
        <p:spPr>
          <a:xfrm>
            <a:off x="5826099" y="786309"/>
            <a:ext cx="5779742" cy="523220"/>
          </a:xfrm>
          <a:prstGeom prst="rect">
            <a:avLst/>
          </a:prstGeom>
          <a:noFill/>
        </p:spPr>
        <p:txBody>
          <a:bodyPr wrap="square" rtlCol="0">
            <a:spAutoFit/>
          </a:bodyPr>
          <a:lstStyle/>
          <a:p>
            <a:pPr algn="ctr"/>
            <a:r>
              <a:rPr lang="fa-IR" altLang="ko-KR" sz="1400" dirty="0">
                <a:solidFill>
                  <a:schemeClr val="tx1">
                    <a:lumMod val="75000"/>
                    <a:lumOff val="25000"/>
                  </a:schemeClr>
                </a:solidFill>
                <a:cs typeface="Arial" pitchFamily="34" charset="0"/>
              </a:rPr>
              <a:t>برسی محیط قابل کنترل - ارزیابی اتصالات - ارزیابی هزینه ها - تحلیل و برسی بهترین پلتفرم عملیاتی - انتخاب پلتفرم و سیستم های منعطف</a:t>
            </a:r>
            <a:endParaRPr lang="en-US" altLang="ko-KR" sz="1400" dirty="0">
              <a:solidFill>
                <a:schemeClr val="tx1">
                  <a:lumMod val="75000"/>
                  <a:lumOff val="25000"/>
                </a:schemeClr>
              </a:solidFill>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56" y="4498418"/>
            <a:ext cx="3809277" cy="2073264"/>
          </a:xfrm>
          <a:prstGeom prst="rect">
            <a:avLst/>
          </a:prstGeom>
        </p:spPr>
      </p:pic>
      <p:sp>
        <p:nvSpPr>
          <p:cNvPr id="57" name="TextBox 56">
            <a:extLst>
              <a:ext uri="{FF2B5EF4-FFF2-40B4-BE49-F238E27FC236}">
                <a16:creationId xmlns:a16="http://schemas.microsoft.com/office/drawing/2014/main" id="{5E04F901-47E1-4F03-A3E3-B4211357380A}"/>
              </a:ext>
            </a:extLst>
          </p:cNvPr>
          <p:cNvSpPr txBox="1"/>
          <p:nvPr/>
        </p:nvSpPr>
        <p:spPr>
          <a:xfrm>
            <a:off x="4092907" y="1796493"/>
            <a:ext cx="957947" cy="400110"/>
          </a:xfrm>
          <a:prstGeom prst="rect">
            <a:avLst/>
          </a:prstGeom>
          <a:noFill/>
        </p:spPr>
        <p:txBody>
          <a:bodyPr wrap="square" rtlCol="0">
            <a:spAutoFit/>
          </a:bodyPr>
          <a:lstStyle/>
          <a:p>
            <a:pPr algn="ctr"/>
            <a:r>
              <a:rPr lang="en-US" altLang="ko-KR" sz="2000" b="1" dirty="0">
                <a:solidFill>
                  <a:schemeClr val="accent1"/>
                </a:solidFill>
                <a:cs typeface="Arial" pitchFamily="34" charset="0"/>
              </a:rPr>
              <a:t>Step 2</a:t>
            </a:r>
            <a:endParaRPr lang="ko-KR" altLang="en-US" sz="2000" b="1" dirty="0">
              <a:solidFill>
                <a:schemeClr val="accent1"/>
              </a:solidFill>
              <a:cs typeface="Arial" pitchFamily="34" charset="0"/>
            </a:endParaRPr>
          </a:p>
        </p:txBody>
      </p:sp>
      <p:sp>
        <p:nvSpPr>
          <p:cNvPr id="58" name="TextBox 57">
            <a:extLst>
              <a:ext uri="{FF2B5EF4-FFF2-40B4-BE49-F238E27FC236}">
                <a16:creationId xmlns:a16="http://schemas.microsoft.com/office/drawing/2014/main" id="{5E04F901-47E1-4F03-A3E3-B4211357380A}"/>
              </a:ext>
            </a:extLst>
          </p:cNvPr>
          <p:cNvSpPr txBox="1"/>
          <p:nvPr/>
        </p:nvSpPr>
        <p:spPr>
          <a:xfrm>
            <a:off x="4092907" y="2772173"/>
            <a:ext cx="957947" cy="400110"/>
          </a:xfrm>
          <a:prstGeom prst="rect">
            <a:avLst/>
          </a:prstGeom>
          <a:noFill/>
        </p:spPr>
        <p:txBody>
          <a:bodyPr wrap="square" rtlCol="0">
            <a:spAutoFit/>
          </a:bodyPr>
          <a:lstStyle/>
          <a:p>
            <a:pPr algn="ctr"/>
            <a:r>
              <a:rPr lang="en-US" altLang="ko-KR" sz="2000" b="1" dirty="0">
                <a:solidFill>
                  <a:schemeClr val="accent1"/>
                </a:solidFill>
                <a:cs typeface="Arial" pitchFamily="34" charset="0"/>
              </a:rPr>
              <a:t>Step 3</a:t>
            </a:r>
            <a:endParaRPr lang="ko-KR" altLang="en-US" sz="2000" b="1" dirty="0">
              <a:solidFill>
                <a:schemeClr val="accent1"/>
              </a:solidFill>
              <a:cs typeface="Arial" pitchFamily="34" charset="0"/>
            </a:endParaRPr>
          </a:p>
        </p:txBody>
      </p:sp>
      <p:sp>
        <p:nvSpPr>
          <p:cNvPr id="59" name="TextBox 58">
            <a:extLst>
              <a:ext uri="{FF2B5EF4-FFF2-40B4-BE49-F238E27FC236}">
                <a16:creationId xmlns:a16="http://schemas.microsoft.com/office/drawing/2014/main" id="{5E04F901-47E1-4F03-A3E3-B4211357380A}"/>
              </a:ext>
            </a:extLst>
          </p:cNvPr>
          <p:cNvSpPr txBox="1"/>
          <p:nvPr/>
        </p:nvSpPr>
        <p:spPr>
          <a:xfrm>
            <a:off x="4092907" y="3747853"/>
            <a:ext cx="957947" cy="400110"/>
          </a:xfrm>
          <a:prstGeom prst="rect">
            <a:avLst/>
          </a:prstGeom>
          <a:noFill/>
        </p:spPr>
        <p:txBody>
          <a:bodyPr wrap="square" rtlCol="0">
            <a:spAutoFit/>
          </a:bodyPr>
          <a:lstStyle/>
          <a:p>
            <a:pPr algn="ctr"/>
            <a:r>
              <a:rPr lang="en-US" altLang="ko-KR" sz="2000" b="1" dirty="0">
                <a:solidFill>
                  <a:schemeClr val="accent1"/>
                </a:solidFill>
                <a:cs typeface="Arial" pitchFamily="34" charset="0"/>
              </a:rPr>
              <a:t>Step 4</a:t>
            </a:r>
            <a:endParaRPr lang="ko-KR" altLang="en-US" sz="2000" b="1" dirty="0">
              <a:solidFill>
                <a:schemeClr val="accent1"/>
              </a:solidFill>
              <a:cs typeface="Arial" pitchFamily="34" charset="0"/>
            </a:endParaRPr>
          </a:p>
        </p:txBody>
      </p:sp>
      <p:sp>
        <p:nvSpPr>
          <p:cNvPr id="60" name="TextBox 59">
            <a:extLst>
              <a:ext uri="{FF2B5EF4-FFF2-40B4-BE49-F238E27FC236}">
                <a16:creationId xmlns:a16="http://schemas.microsoft.com/office/drawing/2014/main" id="{5E04F901-47E1-4F03-A3E3-B4211357380A}"/>
              </a:ext>
            </a:extLst>
          </p:cNvPr>
          <p:cNvSpPr txBox="1"/>
          <p:nvPr/>
        </p:nvSpPr>
        <p:spPr>
          <a:xfrm>
            <a:off x="4096018" y="4709363"/>
            <a:ext cx="957947" cy="400110"/>
          </a:xfrm>
          <a:prstGeom prst="rect">
            <a:avLst/>
          </a:prstGeom>
          <a:noFill/>
        </p:spPr>
        <p:txBody>
          <a:bodyPr wrap="square" rtlCol="0">
            <a:spAutoFit/>
          </a:bodyPr>
          <a:lstStyle/>
          <a:p>
            <a:pPr algn="ctr"/>
            <a:r>
              <a:rPr lang="en-US" altLang="ko-KR" sz="2000" b="1" dirty="0">
                <a:solidFill>
                  <a:schemeClr val="accent1"/>
                </a:solidFill>
                <a:cs typeface="Arial" pitchFamily="34" charset="0"/>
              </a:rPr>
              <a:t>Step 5</a:t>
            </a:r>
            <a:endParaRPr lang="ko-KR" altLang="en-US" sz="2000" b="1" dirty="0">
              <a:solidFill>
                <a:schemeClr val="accent1"/>
              </a:solidFill>
              <a:cs typeface="Arial" pitchFamily="34" charset="0"/>
            </a:endParaRPr>
          </a:p>
        </p:txBody>
      </p:sp>
      <p:sp>
        <p:nvSpPr>
          <p:cNvPr id="31" name="TextBox 30">
            <a:extLst>
              <a:ext uri="{FF2B5EF4-FFF2-40B4-BE49-F238E27FC236}">
                <a16:creationId xmlns:a16="http://schemas.microsoft.com/office/drawing/2014/main" id="{7951C6A8-D1A1-44B4-B0EB-89C59882016C}"/>
              </a:ext>
            </a:extLst>
          </p:cNvPr>
          <p:cNvSpPr txBox="1"/>
          <p:nvPr/>
        </p:nvSpPr>
        <p:spPr>
          <a:xfrm>
            <a:off x="11605841" y="0"/>
            <a:ext cx="586159" cy="369332"/>
          </a:xfrm>
          <a:prstGeom prst="rect">
            <a:avLst/>
          </a:prstGeom>
          <a:noFill/>
        </p:spPr>
        <p:txBody>
          <a:bodyPr wrap="square" rtlCol="0">
            <a:spAutoFit/>
          </a:bodyPr>
          <a:lstStyle/>
          <a:p>
            <a:r>
              <a:rPr lang="fa-IR" dirty="0"/>
              <a:t>10</a:t>
            </a:r>
            <a:endParaRPr lang="en-US" dirty="0"/>
          </a:p>
        </p:txBody>
      </p:sp>
    </p:spTree>
    <p:extLst>
      <p:ext uri="{BB962C8B-B14F-4D97-AF65-F5344CB8AC3E}">
        <p14:creationId xmlns:p14="http://schemas.microsoft.com/office/powerpoint/2010/main" val="3979649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BE1267-5591-454B-B853-37562B7AE527}"/>
              </a:ext>
            </a:extLst>
          </p:cNvPr>
          <p:cNvSpPr txBox="1"/>
          <p:nvPr/>
        </p:nvSpPr>
        <p:spPr>
          <a:xfrm>
            <a:off x="4063907" y="5831"/>
            <a:ext cx="4064186" cy="523220"/>
          </a:xfrm>
          <a:prstGeom prst="rect">
            <a:avLst/>
          </a:prstGeom>
          <a:noFill/>
        </p:spPr>
        <p:txBody>
          <a:bodyPr wrap="square" rtlCol="0">
            <a:spAutoFit/>
          </a:bodyPr>
          <a:lstStyle/>
          <a:p>
            <a:pPr algn="ctr" rtl="1"/>
            <a:r>
              <a:rPr lang="fa-IR" sz="2800" b="1" dirty="0">
                <a:solidFill>
                  <a:srgbClr val="FF0000"/>
                </a:solidFill>
              </a:rPr>
              <a:t>تهیه نیازمندی ها</a:t>
            </a:r>
            <a:endParaRPr lang="en-US" sz="2800" b="1" dirty="0">
              <a:solidFill>
                <a:srgbClr val="FF0000"/>
              </a:solidFill>
            </a:endParaRPr>
          </a:p>
        </p:txBody>
      </p:sp>
      <p:pic>
        <p:nvPicPr>
          <p:cNvPr id="3" name="Picture 2">
            <a:extLst>
              <a:ext uri="{FF2B5EF4-FFF2-40B4-BE49-F238E27FC236}">
                <a16:creationId xmlns:a16="http://schemas.microsoft.com/office/drawing/2014/main" id="{E9D89CF6-20FA-4089-8B82-9B7BFF64D7F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864869" y="579049"/>
            <a:ext cx="1340433" cy="1347348"/>
          </a:xfrm>
          <a:prstGeom prst="rect">
            <a:avLst/>
          </a:prstGeom>
        </p:spPr>
      </p:pic>
      <p:pic>
        <p:nvPicPr>
          <p:cNvPr id="6" name="Picture 5">
            <a:extLst>
              <a:ext uri="{FF2B5EF4-FFF2-40B4-BE49-F238E27FC236}">
                <a16:creationId xmlns:a16="http://schemas.microsoft.com/office/drawing/2014/main" id="{84CFC403-C536-44DB-A93E-249E2F90108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963291" y="2697371"/>
            <a:ext cx="1346398" cy="1346398"/>
          </a:xfrm>
          <a:prstGeom prst="rect">
            <a:avLst/>
          </a:prstGeom>
        </p:spPr>
      </p:pic>
      <p:pic>
        <p:nvPicPr>
          <p:cNvPr id="8" name="Picture 7">
            <a:extLst>
              <a:ext uri="{FF2B5EF4-FFF2-40B4-BE49-F238E27FC236}">
                <a16:creationId xmlns:a16="http://schemas.microsoft.com/office/drawing/2014/main" id="{95875B70-DF05-4788-B0B4-3D2EF6E9FF9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51361" y="4098513"/>
            <a:ext cx="1346398" cy="1346398"/>
          </a:xfrm>
          <a:prstGeom prst="rect">
            <a:avLst/>
          </a:prstGeom>
        </p:spPr>
      </p:pic>
      <p:pic>
        <p:nvPicPr>
          <p:cNvPr id="12" name="Picture 11">
            <a:extLst>
              <a:ext uri="{FF2B5EF4-FFF2-40B4-BE49-F238E27FC236}">
                <a16:creationId xmlns:a16="http://schemas.microsoft.com/office/drawing/2014/main" id="{D6380403-0F27-435E-960B-E272FD55D8B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66446" y="1922972"/>
            <a:ext cx="1537280" cy="1073244"/>
          </a:xfrm>
          <a:prstGeom prst="rect">
            <a:avLst/>
          </a:prstGeom>
        </p:spPr>
      </p:pic>
      <p:pic>
        <p:nvPicPr>
          <p:cNvPr id="14" name="Picture 13">
            <a:extLst>
              <a:ext uri="{FF2B5EF4-FFF2-40B4-BE49-F238E27FC236}">
                <a16:creationId xmlns:a16="http://schemas.microsoft.com/office/drawing/2014/main" id="{A77E9318-EEC1-4CF0-8A55-83C499BD8895}"/>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945396" y="5499655"/>
            <a:ext cx="1352363" cy="1352363"/>
          </a:xfrm>
          <a:prstGeom prst="rect">
            <a:avLst/>
          </a:prstGeom>
        </p:spPr>
      </p:pic>
      <p:pic>
        <p:nvPicPr>
          <p:cNvPr id="16" name="Picture 15">
            <a:extLst>
              <a:ext uri="{FF2B5EF4-FFF2-40B4-BE49-F238E27FC236}">
                <a16:creationId xmlns:a16="http://schemas.microsoft.com/office/drawing/2014/main" id="{DD3B0925-9C13-4C02-B19D-6FDE9D6E19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7400" y="576574"/>
            <a:ext cx="1220325" cy="1220325"/>
          </a:xfrm>
          <a:prstGeom prst="rect">
            <a:avLst/>
          </a:prstGeom>
        </p:spPr>
      </p:pic>
      <p:pic>
        <p:nvPicPr>
          <p:cNvPr id="18" name="Picture 17">
            <a:extLst>
              <a:ext uri="{FF2B5EF4-FFF2-40B4-BE49-F238E27FC236}">
                <a16:creationId xmlns:a16="http://schemas.microsoft.com/office/drawing/2014/main" id="{D274D7DE-3EFE-46E8-BD7A-6BA6DE3873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4054" y="5671291"/>
            <a:ext cx="1898735" cy="1186709"/>
          </a:xfrm>
          <a:prstGeom prst="rect">
            <a:avLst/>
          </a:prstGeom>
        </p:spPr>
      </p:pic>
      <p:pic>
        <p:nvPicPr>
          <p:cNvPr id="20" name="Picture 19">
            <a:extLst>
              <a:ext uri="{FF2B5EF4-FFF2-40B4-BE49-F238E27FC236}">
                <a16:creationId xmlns:a16="http://schemas.microsoft.com/office/drawing/2014/main" id="{984F4194-FC46-4917-997D-AA98237503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06875" y="1781946"/>
            <a:ext cx="1381374" cy="1315309"/>
          </a:xfrm>
          <a:prstGeom prst="rect">
            <a:avLst/>
          </a:prstGeom>
        </p:spPr>
      </p:pic>
      <p:pic>
        <p:nvPicPr>
          <p:cNvPr id="22" name="Picture 21">
            <a:extLst>
              <a:ext uri="{FF2B5EF4-FFF2-40B4-BE49-F238E27FC236}">
                <a16:creationId xmlns:a16="http://schemas.microsoft.com/office/drawing/2014/main" id="{8AB9622E-8F6D-4D46-9A33-7240F25B9B55}"/>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3986409" y="3103091"/>
            <a:ext cx="1315309" cy="1315309"/>
          </a:xfrm>
          <a:prstGeom prst="rect">
            <a:avLst/>
          </a:prstGeom>
        </p:spPr>
      </p:pic>
      <p:pic>
        <p:nvPicPr>
          <p:cNvPr id="24" name="Picture 23">
            <a:extLst>
              <a:ext uri="{FF2B5EF4-FFF2-40B4-BE49-F238E27FC236}">
                <a16:creationId xmlns:a16="http://schemas.microsoft.com/office/drawing/2014/main" id="{E2FBF8FF-626B-41D3-9021-79645508331D}"/>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3986409" y="4370935"/>
            <a:ext cx="1414026" cy="1414026"/>
          </a:xfrm>
          <a:prstGeom prst="rect">
            <a:avLst/>
          </a:prstGeom>
        </p:spPr>
      </p:pic>
      <p:sp>
        <p:nvSpPr>
          <p:cNvPr id="25" name="TextBox 24">
            <a:extLst>
              <a:ext uri="{FF2B5EF4-FFF2-40B4-BE49-F238E27FC236}">
                <a16:creationId xmlns:a16="http://schemas.microsoft.com/office/drawing/2014/main" id="{6BE8B44E-BD19-48A3-AE0E-DEC0E47DD0CB}"/>
              </a:ext>
            </a:extLst>
          </p:cNvPr>
          <p:cNvSpPr txBox="1"/>
          <p:nvPr/>
        </p:nvSpPr>
        <p:spPr>
          <a:xfrm>
            <a:off x="5965431" y="751203"/>
            <a:ext cx="3818914" cy="800219"/>
          </a:xfrm>
          <a:prstGeom prst="rect">
            <a:avLst/>
          </a:prstGeom>
          <a:noFill/>
        </p:spPr>
        <p:txBody>
          <a:bodyPr wrap="square" rtlCol="0">
            <a:spAutoFit/>
          </a:bodyPr>
          <a:lstStyle/>
          <a:p>
            <a:pPr algn="r" rtl="1"/>
            <a:r>
              <a:rPr lang="fa-IR" sz="2800" b="1" dirty="0"/>
              <a:t>برد</a:t>
            </a:r>
            <a:r>
              <a:rPr lang="en-US" sz="2800" b="1" dirty="0"/>
              <a:t>     Node </a:t>
            </a:r>
            <a:r>
              <a:rPr lang="en-US" sz="2800" b="1" dirty="0" err="1"/>
              <a:t>mcu</a:t>
            </a:r>
            <a:endParaRPr lang="en-US" sz="2800" b="1" dirty="0"/>
          </a:p>
          <a:p>
            <a:pPr algn="r" rtl="1"/>
            <a:r>
              <a:rPr lang="en-US" dirty="0"/>
              <a:t>)</a:t>
            </a:r>
            <a:r>
              <a:rPr lang="fa-IR" dirty="0"/>
              <a:t>پردازش اطلاعات و اجرای اهداف)</a:t>
            </a:r>
            <a:endParaRPr lang="en-US" dirty="0"/>
          </a:p>
        </p:txBody>
      </p:sp>
      <p:sp>
        <p:nvSpPr>
          <p:cNvPr id="26" name="TextBox 25">
            <a:extLst>
              <a:ext uri="{FF2B5EF4-FFF2-40B4-BE49-F238E27FC236}">
                <a16:creationId xmlns:a16="http://schemas.microsoft.com/office/drawing/2014/main" id="{79C14FE1-D59F-46AE-9973-4C3542A325D9}"/>
              </a:ext>
            </a:extLst>
          </p:cNvPr>
          <p:cNvSpPr txBox="1"/>
          <p:nvPr/>
        </p:nvSpPr>
        <p:spPr>
          <a:xfrm>
            <a:off x="5413079" y="2042630"/>
            <a:ext cx="4360048" cy="738664"/>
          </a:xfrm>
          <a:prstGeom prst="rect">
            <a:avLst/>
          </a:prstGeom>
          <a:noFill/>
        </p:spPr>
        <p:txBody>
          <a:bodyPr wrap="square" rtlCol="0">
            <a:spAutoFit/>
          </a:bodyPr>
          <a:lstStyle/>
          <a:p>
            <a:pPr algn="r" rtl="1"/>
            <a:r>
              <a:rPr lang="fa-IR" sz="2400" b="1" dirty="0"/>
              <a:t>فرستنده و گیرنده</a:t>
            </a:r>
            <a:r>
              <a:rPr lang="en-US" sz="2400" b="1" dirty="0"/>
              <a:t> (IR)</a:t>
            </a:r>
            <a:endParaRPr lang="fa-IR" sz="2400" b="1" dirty="0"/>
          </a:p>
          <a:p>
            <a:pPr algn="r" rtl="1"/>
            <a:r>
              <a:rPr lang="fa-IR" dirty="0"/>
              <a:t>(ارسال  و دریافت سیگنال های مادون قرمز)</a:t>
            </a:r>
            <a:endParaRPr lang="en-US" dirty="0"/>
          </a:p>
        </p:txBody>
      </p:sp>
      <p:sp>
        <p:nvSpPr>
          <p:cNvPr id="27" name="TextBox 26">
            <a:extLst>
              <a:ext uri="{FF2B5EF4-FFF2-40B4-BE49-F238E27FC236}">
                <a16:creationId xmlns:a16="http://schemas.microsoft.com/office/drawing/2014/main" id="{049FFB26-E79D-4699-8F75-5CE4117CE969}"/>
              </a:ext>
            </a:extLst>
          </p:cNvPr>
          <p:cNvSpPr txBox="1"/>
          <p:nvPr/>
        </p:nvSpPr>
        <p:spPr>
          <a:xfrm>
            <a:off x="498764" y="576574"/>
            <a:ext cx="3390212" cy="800219"/>
          </a:xfrm>
          <a:prstGeom prst="rect">
            <a:avLst/>
          </a:prstGeom>
          <a:noFill/>
        </p:spPr>
        <p:txBody>
          <a:bodyPr wrap="square" rtlCol="0">
            <a:spAutoFit/>
          </a:bodyPr>
          <a:lstStyle/>
          <a:p>
            <a:pPr algn="r" rtl="1"/>
            <a:r>
              <a:rPr lang="fa-IR" sz="2800" b="1" dirty="0"/>
              <a:t>سیم های رابط</a:t>
            </a:r>
          </a:p>
          <a:p>
            <a:pPr algn="r" rtl="1"/>
            <a:r>
              <a:rPr lang="fa-IR" dirty="0"/>
              <a:t>(اتصال قطعات به یکدیگر)</a:t>
            </a:r>
            <a:endParaRPr lang="en-US" dirty="0"/>
          </a:p>
        </p:txBody>
      </p:sp>
      <p:sp>
        <p:nvSpPr>
          <p:cNvPr id="28" name="TextBox 27">
            <a:extLst>
              <a:ext uri="{FF2B5EF4-FFF2-40B4-BE49-F238E27FC236}">
                <a16:creationId xmlns:a16="http://schemas.microsoft.com/office/drawing/2014/main" id="{471F4F55-5248-410F-8E88-1C69A198C820}"/>
              </a:ext>
            </a:extLst>
          </p:cNvPr>
          <p:cNvSpPr txBox="1"/>
          <p:nvPr/>
        </p:nvSpPr>
        <p:spPr>
          <a:xfrm>
            <a:off x="322118" y="1922971"/>
            <a:ext cx="3575807" cy="800219"/>
          </a:xfrm>
          <a:prstGeom prst="rect">
            <a:avLst/>
          </a:prstGeom>
          <a:noFill/>
        </p:spPr>
        <p:txBody>
          <a:bodyPr wrap="square" rtlCol="0">
            <a:spAutoFit/>
          </a:bodyPr>
          <a:lstStyle/>
          <a:p>
            <a:pPr algn="r" rtl="1"/>
            <a:r>
              <a:rPr lang="fa-IR" sz="2800" b="1" dirty="0"/>
              <a:t>برنامه</a:t>
            </a:r>
            <a:r>
              <a:rPr lang="en-US" sz="2800" b="1" dirty="0"/>
              <a:t>ide</a:t>
            </a:r>
            <a:r>
              <a:rPr lang="fa-IR" sz="2800" b="1" dirty="0"/>
              <a:t> </a:t>
            </a:r>
            <a:r>
              <a:rPr lang="en-US" sz="2800" b="1" dirty="0" err="1"/>
              <a:t>arduino</a:t>
            </a:r>
            <a:endParaRPr lang="en-US" sz="2800" b="1" dirty="0"/>
          </a:p>
          <a:p>
            <a:pPr algn="r" rtl="1"/>
            <a:r>
              <a:rPr lang="fa-IR" dirty="0"/>
              <a:t>(محیط </a:t>
            </a:r>
            <a:r>
              <a:rPr lang="fa-IR" dirty="0" err="1"/>
              <a:t>کدنویسی</a:t>
            </a:r>
            <a:r>
              <a:rPr lang="fa-IR" dirty="0"/>
              <a:t> </a:t>
            </a:r>
            <a:r>
              <a:rPr lang="fa-IR" dirty="0" err="1"/>
              <a:t>میکرونترلر</a:t>
            </a:r>
            <a:r>
              <a:rPr lang="fa-IR" dirty="0"/>
              <a:t>)</a:t>
            </a:r>
            <a:endParaRPr lang="en-US" dirty="0"/>
          </a:p>
        </p:txBody>
      </p:sp>
      <p:sp>
        <p:nvSpPr>
          <p:cNvPr id="29" name="TextBox 28">
            <a:extLst>
              <a:ext uri="{FF2B5EF4-FFF2-40B4-BE49-F238E27FC236}">
                <a16:creationId xmlns:a16="http://schemas.microsoft.com/office/drawing/2014/main" id="{3B1975A0-9AF1-45B3-A083-9DA6A89E0B43}"/>
              </a:ext>
            </a:extLst>
          </p:cNvPr>
          <p:cNvSpPr txBox="1"/>
          <p:nvPr/>
        </p:nvSpPr>
        <p:spPr>
          <a:xfrm>
            <a:off x="498764" y="3166271"/>
            <a:ext cx="3447878" cy="800219"/>
          </a:xfrm>
          <a:prstGeom prst="rect">
            <a:avLst/>
          </a:prstGeom>
          <a:noFill/>
        </p:spPr>
        <p:txBody>
          <a:bodyPr wrap="square" rtlCol="0">
            <a:spAutoFit/>
          </a:bodyPr>
          <a:lstStyle/>
          <a:p>
            <a:pPr algn="r" rtl="1"/>
            <a:r>
              <a:rPr lang="fa-IR" sz="2800" b="1" dirty="0"/>
              <a:t>برنامه </a:t>
            </a:r>
            <a:r>
              <a:rPr lang="en-US" sz="2800" b="1" dirty="0"/>
              <a:t>node red</a:t>
            </a:r>
          </a:p>
          <a:p>
            <a:pPr algn="r" rtl="1"/>
            <a:r>
              <a:rPr lang="fa-IR" dirty="0"/>
              <a:t>(طراحی پنل مدیریت)</a:t>
            </a:r>
            <a:endParaRPr lang="en-US" dirty="0"/>
          </a:p>
        </p:txBody>
      </p:sp>
      <p:sp>
        <p:nvSpPr>
          <p:cNvPr id="30" name="TextBox 29">
            <a:extLst>
              <a:ext uri="{FF2B5EF4-FFF2-40B4-BE49-F238E27FC236}">
                <a16:creationId xmlns:a16="http://schemas.microsoft.com/office/drawing/2014/main" id="{E13829FF-C640-4CE4-80C5-FCFCA782606B}"/>
              </a:ext>
            </a:extLst>
          </p:cNvPr>
          <p:cNvSpPr txBox="1"/>
          <p:nvPr/>
        </p:nvSpPr>
        <p:spPr>
          <a:xfrm>
            <a:off x="5564859" y="3074231"/>
            <a:ext cx="4222080" cy="800219"/>
          </a:xfrm>
          <a:prstGeom prst="rect">
            <a:avLst/>
          </a:prstGeom>
          <a:noFill/>
        </p:spPr>
        <p:txBody>
          <a:bodyPr wrap="square" rtlCol="0">
            <a:spAutoFit/>
          </a:bodyPr>
          <a:lstStyle/>
          <a:p>
            <a:pPr algn="r" rtl="1"/>
            <a:r>
              <a:rPr lang="fa-IR" sz="2800" b="1" dirty="0"/>
              <a:t>رله</a:t>
            </a:r>
          </a:p>
          <a:p>
            <a:pPr algn="r" rtl="1"/>
            <a:r>
              <a:rPr lang="fa-IR" dirty="0"/>
              <a:t>(قطع و وصل برق از راه دور)</a:t>
            </a:r>
            <a:endParaRPr lang="en-US" dirty="0"/>
          </a:p>
        </p:txBody>
      </p:sp>
      <p:sp>
        <p:nvSpPr>
          <p:cNvPr id="31" name="TextBox 30">
            <a:extLst>
              <a:ext uri="{FF2B5EF4-FFF2-40B4-BE49-F238E27FC236}">
                <a16:creationId xmlns:a16="http://schemas.microsoft.com/office/drawing/2014/main" id="{DFCB117F-07FA-447E-A109-E0D937A01049}"/>
              </a:ext>
            </a:extLst>
          </p:cNvPr>
          <p:cNvSpPr txBox="1"/>
          <p:nvPr/>
        </p:nvSpPr>
        <p:spPr>
          <a:xfrm>
            <a:off x="5711088" y="4405433"/>
            <a:ext cx="4141556" cy="800219"/>
          </a:xfrm>
          <a:prstGeom prst="rect">
            <a:avLst/>
          </a:prstGeom>
          <a:noFill/>
        </p:spPr>
        <p:txBody>
          <a:bodyPr wrap="square" rtlCol="0">
            <a:spAutoFit/>
          </a:bodyPr>
          <a:lstStyle/>
          <a:p>
            <a:pPr algn="r" rtl="1"/>
            <a:r>
              <a:rPr lang="fa-IR" sz="2800" b="1" dirty="0"/>
              <a:t>سرور</a:t>
            </a:r>
          </a:p>
          <a:p>
            <a:pPr algn="r" rtl="1"/>
            <a:r>
              <a:rPr lang="fa-IR" dirty="0"/>
              <a:t>(ذخیره اطلاعات و نمایش آن به کاربر)</a:t>
            </a:r>
            <a:endParaRPr lang="en-US" dirty="0"/>
          </a:p>
        </p:txBody>
      </p:sp>
      <p:sp>
        <p:nvSpPr>
          <p:cNvPr id="32" name="TextBox 31">
            <a:extLst>
              <a:ext uri="{FF2B5EF4-FFF2-40B4-BE49-F238E27FC236}">
                <a16:creationId xmlns:a16="http://schemas.microsoft.com/office/drawing/2014/main" id="{B02DD616-1324-4A98-AB1A-379E0C6408BD}"/>
              </a:ext>
            </a:extLst>
          </p:cNvPr>
          <p:cNvSpPr txBox="1"/>
          <p:nvPr/>
        </p:nvSpPr>
        <p:spPr>
          <a:xfrm>
            <a:off x="5504821" y="5576245"/>
            <a:ext cx="4360048" cy="800219"/>
          </a:xfrm>
          <a:prstGeom prst="rect">
            <a:avLst/>
          </a:prstGeom>
          <a:noFill/>
        </p:spPr>
        <p:txBody>
          <a:bodyPr wrap="square" rtlCol="0">
            <a:spAutoFit/>
          </a:bodyPr>
          <a:lstStyle/>
          <a:p>
            <a:pPr algn="r" rtl="1"/>
            <a:r>
              <a:rPr lang="fa-IR" sz="2800" b="1" dirty="0"/>
              <a:t>برد بورد</a:t>
            </a:r>
          </a:p>
          <a:p>
            <a:pPr algn="r" rtl="1"/>
            <a:r>
              <a:rPr lang="fa-IR" dirty="0"/>
              <a:t>(محل قرارگیری و اتصال قطعات)</a:t>
            </a:r>
            <a:endParaRPr lang="en-US" dirty="0"/>
          </a:p>
        </p:txBody>
      </p:sp>
      <p:sp>
        <p:nvSpPr>
          <p:cNvPr id="33" name="TextBox 32">
            <a:extLst>
              <a:ext uri="{FF2B5EF4-FFF2-40B4-BE49-F238E27FC236}">
                <a16:creationId xmlns:a16="http://schemas.microsoft.com/office/drawing/2014/main" id="{30FBB336-A178-442C-86F2-EFE5BA7DCA5B}"/>
              </a:ext>
            </a:extLst>
          </p:cNvPr>
          <p:cNvSpPr txBox="1"/>
          <p:nvPr/>
        </p:nvSpPr>
        <p:spPr>
          <a:xfrm>
            <a:off x="466693" y="5644614"/>
            <a:ext cx="3575807" cy="800219"/>
          </a:xfrm>
          <a:prstGeom prst="rect">
            <a:avLst/>
          </a:prstGeom>
          <a:noFill/>
        </p:spPr>
        <p:txBody>
          <a:bodyPr wrap="square" rtlCol="0">
            <a:spAutoFit/>
          </a:bodyPr>
          <a:lstStyle/>
          <a:p>
            <a:pPr algn="r" rtl="1"/>
            <a:r>
              <a:rPr lang="fa-IR" sz="2800" b="1" dirty="0"/>
              <a:t>محفظه نگدارنده</a:t>
            </a:r>
          </a:p>
          <a:p>
            <a:pPr algn="r" rtl="1"/>
            <a:r>
              <a:rPr lang="fa-IR" dirty="0"/>
              <a:t>(محل قرارگیری قطعات تکمیل شده)</a:t>
            </a:r>
            <a:endParaRPr lang="en-US" dirty="0"/>
          </a:p>
        </p:txBody>
      </p:sp>
      <p:sp>
        <p:nvSpPr>
          <p:cNvPr id="34" name="TextBox 33">
            <a:extLst>
              <a:ext uri="{FF2B5EF4-FFF2-40B4-BE49-F238E27FC236}">
                <a16:creationId xmlns:a16="http://schemas.microsoft.com/office/drawing/2014/main" id="{531B2770-EB9A-40A0-9FA5-2BD8F4880D99}"/>
              </a:ext>
            </a:extLst>
          </p:cNvPr>
          <p:cNvSpPr txBox="1"/>
          <p:nvPr/>
        </p:nvSpPr>
        <p:spPr>
          <a:xfrm>
            <a:off x="752367" y="4571575"/>
            <a:ext cx="3447878" cy="800219"/>
          </a:xfrm>
          <a:prstGeom prst="rect">
            <a:avLst/>
          </a:prstGeom>
          <a:noFill/>
        </p:spPr>
        <p:txBody>
          <a:bodyPr wrap="square" rtlCol="0">
            <a:spAutoFit/>
          </a:bodyPr>
          <a:lstStyle/>
          <a:p>
            <a:pPr algn="r" rtl="1"/>
            <a:r>
              <a:rPr lang="fa-IR" sz="2800" b="1" dirty="0"/>
              <a:t>روتر اینترنت</a:t>
            </a:r>
            <a:endParaRPr lang="en-US" sz="2800" b="1" dirty="0"/>
          </a:p>
          <a:p>
            <a:pPr algn="r" rtl="1"/>
            <a:r>
              <a:rPr lang="en-US" dirty="0"/>
              <a:t>)</a:t>
            </a:r>
            <a:r>
              <a:rPr lang="fa-IR" dirty="0"/>
              <a:t>برقراری ارتباط بین دستگاه و کاربر)</a:t>
            </a:r>
            <a:endParaRPr lang="en-US" dirty="0"/>
          </a:p>
        </p:txBody>
      </p:sp>
      <p:sp>
        <p:nvSpPr>
          <p:cNvPr id="23" name="TextBox 22">
            <a:extLst>
              <a:ext uri="{FF2B5EF4-FFF2-40B4-BE49-F238E27FC236}">
                <a16:creationId xmlns:a16="http://schemas.microsoft.com/office/drawing/2014/main" id="{64229FF2-1FEC-4CD9-8135-058309CCF33F}"/>
              </a:ext>
            </a:extLst>
          </p:cNvPr>
          <p:cNvSpPr txBox="1"/>
          <p:nvPr/>
        </p:nvSpPr>
        <p:spPr>
          <a:xfrm>
            <a:off x="11693236" y="0"/>
            <a:ext cx="498764" cy="369332"/>
          </a:xfrm>
          <a:prstGeom prst="rect">
            <a:avLst/>
          </a:prstGeom>
          <a:noFill/>
        </p:spPr>
        <p:txBody>
          <a:bodyPr wrap="square" rtlCol="0">
            <a:spAutoFit/>
          </a:bodyPr>
          <a:lstStyle/>
          <a:p>
            <a:r>
              <a:rPr lang="fa-IR" dirty="0"/>
              <a:t>11</a:t>
            </a:r>
            <a:endParaRPr lang="en-US" dirty="0"/>
          </a:p>
        </p:txBody>
      </p:sp>
    </p:spTree>
    <p:extLst>
      <p:ext uri="{BB962C8B-B14F-4D97-AF65-F5344CB8AC3E}">
        <p14:creationId xmlns:p14="http://schemas.microsoft.com/office/powerpoint/2010/main" val="1562704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AE6DF3-5DE0-4D32-B7E1-65F7FA3E7DA3}"/>
              </a:ext>
            </a:extLst>
          </p:cNvPr>
          <p:cNvSpPr txBox="1"/>
          <p:nvPr/>
        </p:nvSpPr>
        <p:spPr>
          <a:xfrm>
            <a:off x="7868263" y="0"/>
            <a:ext cx="3282042" cy="584775"/>
          </a:xfrm>
          <a:prstGeom prst="rect">
            <a:avLst/>
          </a:prstGeom>
          <a:noFill/>
        </p:spPr>
        <p:txBody>
          <a:bodyPr wrap="square" rtlCol="0">
            <a:spAutoFit/>
          </a:bodyPr>
          <a:lstStyle/>
          <a:p>
            <a:r>
              <a:rPr lang="en-US" sz="3200" dirty="0">
                <a:solidFill>
                  <a:srgbClr val="FF0000"/>
                </a:solidFill>
              </a:rPr>
              <a:t>NODE MCU</a:t>
            </a:r>
            <a:r>
              <a:rPr lang="fa-IR" sz="3200" dirty="0">
                <a:solidFill>
                  <a:srgbClr val="FF0000"/>
                </a:solidFill>
              </a:rPr>
              <a:t>برد  </a:t>
            </a:r>
            <a:endParaRPr lang="en-US" sz="3200" dirty="0">
              <a:solidFill>
                <a:srgbClr val="FF0000"/>
              </a:solidFill>
            </a:endParaRPr>
          </a:p>
        </p:txBody>
      </p:sp>
      <p:pic>
        <p:nvPicPr>
          <p:cNvPr id="3" name="Picture 2">
            <a:extLst>
              <a:ext uri="{FF2B5EF4-FFF2-40B4-BE49-F238E27FC236}">
                <a16:creationId xmlns:a16="http://schemas.microsoft.com/office/drawing/2014/main" id="{B281707F-2AFE-4F15-A126-21B7B2372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97" y="1330778"/>
            <a:ext cx="4174906" cy="4196443"/>
          </a:xfrm>
          <a:prstGeom prst="rect">
            <a:avLst/>
          </a:prstGeom>
        </p:spPr>
      </p:pic>
      <p:sp>
        <p:nvSpPr>
          <p:cNvPr id="8" name="TextBox 7">
            <a:extLst>
              <a:ext uri="{FF2B5EF4-FFF2-40B4-BE49-F238E27FC236}">
                <a16:creationId xmlns:a16="http://schemas.microsoft.com/office/drawing/2014/main" id="{E4259904-008B-4B1E-85E1-D4087CBD18EF}"/>
              </a:ext>
            </a:extLst>
          </p:cNvPr>
          <p:cNvSpPr txBox="1"/>
          <p:nvPr/>
        </p:nvSpPr>
        <p:spPr>
          <a:xfrm>
            <a:off x="5569527" y="780718"/>
            <a:ext cx="5981241" cy="2031325"/>
          </a:xfrm>
          <a:prstGeom prst="rect">
            <a:avLst/>
          </a:prstGeom>
          <a:noFill/>
        </p:spPr>
        <p:txBody>
          <a:bodyPr wrap="square" rtlCol="0">
            <a:spAutoFit/>
          </a:bodyPr>
          <a:lstStyle/>
          <a:p>
            <a:pPr algn="r" rtl="1"/>
            <a:r>
              <a:rPr lang="fa-IR" dirty="0"/>
              <a:t>برد </a:t>
            </a:r>
            <a:r>
              <a:rPr lang="en-US" dirty="0"/>
              <a:t>NODE MCU</a:t>
            </a:r>
            <a:r>
              <a:rPr lang="fa-IR" dirty="0"/>
              <a:t> یکی از کم مصرف ترین میکروکنترلرها در زمینه اینترنت اشیا میباشد زیرا از معماری</a:t>
            </a:r>
            <a:r>
              <a:rPr lang="en-US" dirty="0"/>
              <a:t>arm</a:t>
            </a:r>
            <a:r>
              <a:rPr lang="fa-IR" dirty="0"/>
              <a:t> ساخته شده. این برد از</a:t>
            </a:r>
            <a:r>
              <a:rPr lang="en-US" dirty="0"/>
              <a:t>WIFI</a:t>
            </a:r>
            <a:r>
              <a:rPr lang="fa-IR" dirty="0"/>
              <a:t> پشتیبانی میکند و به وسیله آن میتوان به شبکه وای فای وصل شد و اطلاعات را میان اینترنت یا سایر دستگاه ها جابه جا نمود. زبان برنامه نویسی برد</a:t>
            </a:r>
            <a:r>
              <a:rPr lang="en-US" dirty="0"/>
              <a:t>NODE MCU</a:t>
            </a:r>
            <a:r>
              <a:rPr lang="fa-IR" dirty="0"/>
              <a:t> زبان لوا</a:t>
            </a:r>
            <a:r>
              <a:rPr lang="en-US" dirty="0"/>
              <a:t>(LUA)</a:t>
            </a:r>
            <a:r>
              <a:rPr lang="fa-IR" dirty="0"/>
              <a:t> می باشد. ولی از امکانات بسیار عالی دیگر</a:t>
            </a:r>
            <a:r>
              <a:rPr lang="en-US" dirty="0"/>
              <a:t>NODE MCU</a:t>
            </a:r>
            <a:r>
              <a:rPr lang="fa-IR" dirty="0"/>
              <a:t> می توان  با استفاده از</a:t>
            </a:r>
            <a:r>
              <a:rPr lang="en-US" dirty="0"/>
              <a:t>Arduino ide</a:t>
            </a:r>
            <a:r>
              <a:rPr lang="fa-IR" dirty="0"/>
              <a:t>برای برنامه نویسی میکروکنترلمان استفاده کرد.</a:t>
            </a:r>
            <a:endParaRPr lang="en-US" dirty="0"/>
          </a:p>
        </p:txBody>
      </p:sp>
      <p:sp>
        <p:nvSpPr>
          <p:cNvPr id="5" name="TextBox 4">
            <a:extLst>
              <a:ext uri="{FF2B5EF4-FFF2-40B4-BE49-F238E27FC236}">
                <a16:creationId xmlns:a16="http://schemas.microsoft.com/office/drawing/2014/main" id="{8C1170B6-6087-45E2-BA96-48438B74EC79}"/>
              </a:ext>
            </a:extLst>
          </p:cNvPr>
          <p:cNvSpPr txBox="1"/>
          <p:nvPr/>
        </p:nvSpPr>
        <p:spPr>
          <a:xfrm>
            <a:off x="8992055" y="2917472"/>
            <a:ext cx="2558713" cy="1938992"/>
          </a:xfrm>
          <a:prstGeom prst="rect">
            <a:avLst/>
          </a:prstGeom>
          <a:noFill/>
        </p:spPr>
        <p:txBody>
          <a:bodyPr wrap="none" rtlCol="0">
            <a:spAutoFit/>
          </a:bodyPr>
          <a:lstStyle/>
          <a:p>
            <a:pPr algn="r" rtl="1"/>
            <a:r>
              <a:rPr lang="fa-IR" sz="2000" b="1" dirty="0"/>
              <a:t>مزایای برد</a:t>
            </a:r>
            <a:r>
              <a:rPr lang="en-US" sz="2000" b="1" dirty="0"/>
              <a:t> NODE MCU</a:t>
            </a:r>
          </a:p>
          <a:p>
            <a:pPr algn="r" rtl="1"/>
            <a:r>
              <a:rPr lang="fa-IR" sz="2000" b="1" dirty="0"/>
              <a:t> </a:t>
            </a:r>
            <a:r>
              <a:rPr lang="fa-IR" sz="2000" dirty="0"/>
              <a:t>دارا بودن ماژول </a:t>
            </a:r>
            <a:r>
              <a:rPr lang="en-US" sz="2000" dirty="0" err="1"/>
              <a:t>wifi</a:t>
            </a:r>
            <a:endParaRPr lang="en-US" sz="2000" dirty="0"/>
          </a:p>
          <a:p>
            <a:pPr algn="r" rtl="1"/>
            <a:r>
              <a:rPr lang="fa-IR" sz="2000" dirty="0"/>
              <a:t> کم مصرف بودن</a:t>
            </a:r>
            <a:endParaRPr lang="en-US" sz="2000" dirty="0"/>
          </a:p>
          <a:p>
            <a:pPr algn="r" rtl="1"/>
            <a:r>
              <a:rPr lang="fa-IR" sz="2000" dirty="0"/>
              <a:t>ابعاد کوچک</a:t>
            </a:r>
            <a:endParaRPr lang="en-US" sz="2000" dirty="0"/>
          </a:p>
          <a:p>
            <a:pPr algn="r" rtl="1"/>
            <a:r>
              <a:rPr lang="fa-IR" sz="2000" dirty="0"/>
              <a:t>ارزان قیمت بودن</a:t>
            </a:r>
            <a:endParaRPr lang="en-US" sz="2000" dirty="0"/>
          </a:p>
          <a:p>
            <a:pPr algn="r" rtl="1"/>
            <a:r>
              <a:rPr lang="fa-IR" sz="2000" dirty="0"/>
              <a:t>پایداری بالا</a:t>
            </a:r>
            <a:endParaRPr lang="en-US" sz="2000" dirty="0"/>
          </a:p>
        </p:txBody>
      </p:sp>
      <p:sp>
        <p:nvSpPr>
          <p:cNvPr id="6" name="TextBox 5">
            <a:extLst>
              <a:ext uri="{FF2B5EF4-FFF2-40B4-BE49-F238E27FC236}">
                <a16:creationId xmlns:a16="http://schemas.microsoft.com/office/drawing/2014/main" id="{7F0B66FF-D7CD-40A7-9417-7F6CC13EB842}"/>
              </a:ext>
            </a:extLst>
          </p:cNvPr>
          <p:cNvSpPr txBox="1"/>
          <p:nvPr/>
        </p:nvSpPr>
        <p:spPr>
          <a:xfrm>
            <a:off x="11736280" y="0"/>
            <a:ext cx="455720" cy="369332"/>
          </a:xfrm>
          <a:prstGeom prst="rect">
            <a:avLst/>
          </a:prstGeom>
          <a:noFill/>
        </p:spPr>
        <p:txBody>
          <a:bodyPr wrap="square" rtlCol="0">
            <a:spAutoFit/>
          </a:bodyPr>
          <a:lstStyle/>
          <a:p>
            <a:r>
              <a:rPr lang="fa-IR" dirty="0"/>
              <a:t>12</a:t>
            </a:r>
            <a:endParaRPr lang="en-US" dirty="0"/>
          </a:p>
        </p:txBody>
      </p:sp>
    </p:spTree>
    <p:extLst>
      <p:ext uri="{BB962C8B-B14F-4D97-AF65-F5344CB8AC3E}">
        <p14:creationId xmlns:p14="http://schemas.microsoft.com/office/powerpoint/2010/main" val="1288177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078ECA-1D40-4A4E-9BA2-600DB16DF0CC}"/>
              </a:ext>
            </a:extLst>
          </p:cNvPr>
          <p:cNvSpPr txBox="1"/>
          <p:nvPr/>
        </p:nvSpPr>
        <p:spPr>
          <a:xfrm>
            <a:off x="7979229" y="0"/>
            <a:ext cx="4212771" cy="584775"/>
          </a:xfrm>
          <a:prstGeom prst="rect">
            <a:avLst/>
          </a:prstGeom>
          <a:noFill/>
        </p:spPr>
        <p:txBody>
          <a:bodyPr wrap="square">
            <a:spAutoFit/>
          </a:bodyPr>
          <a:lstStyle/>
          <a:p>
            <a:pPr algn="l" rtl="1"/>
            <a:r>
              <a:rPr lang="fa-IR" sz="2800" b="1" i="0" dirty="0">
                <a:solidFill>
                  <a:srgbClr val="FF0000"/>
                </a:solidFill>
                <a:effectLst/>
                <a:latin typeface="Vazir"/>
              </a:rPr>
              <a:t>سخت افزار </a:t>
            </a:r>
            <a:r>
              <a:rPr lang="en-US" sz="3200" b="1" i="0" dirty="0">
                <a:solidFill>
                  <a:srgbClr val="FF0000"/>
                </a:solidFill>
                <a:effectLst/>
                <a:latin typeface="Vazir"/>
              </a:rPr>
              <a:t>Node MCU</a:t>
            </a:r>
            <a:endParaRPr lang="en-US" sz="2400" b="1" i="0" dirty="0">
              <a:solidFill>
                <a:srgbClr val="FF0000"/>
              </a:solidFill>
              <a:effectLst/>
              <a:latin typeface="Vazir"/>
            </a:endParaRPr>
          </a:p>
        </p:txBody>
      </p:sp>
      <p:pic>
        <p:nvPicPr>
          <p:cNvPr id="4" name="Picture 3">
            <a:extLst>
              <a:ext uri="{FF2B5EF4-FFF2-40B4-BE49-F238E27FC236}">
                <a16:creationId xmlns:a16="http://schemas.microsoft.com/office/drawing/2014/main" id="{C5523E9B-29B0-4CFE-9C94-2807ACAE3848}"/>
              </a:ext>
            </a:extLst>
          </p:cNvPr>
          <p:cNvPicPr>
            <a:picLocks noChangeAspect="1"/>
          </p:cNvPicPr>
          <p:nvPr/>
        </p:nvPicPr>
        <p:blipFill>
          <a:blip r:embed="rId2"/>
          <a:stretch>
            <a:fillRect/>
          </a:stretch>
        </p:blipFill>
        <p:spPr>
          <a:xfrm>
            <a:off x="10521" y="97680"/>
            <a:ext cx="5622731" cy="3195546"/>
          </a:xfrm>
          <a:prstGeom prst="rect">
            <a:avLst/>
          </a:prstGeom>
        </p:spPr>
      </p:pic>
      <p:sp>
        <p:nvSpPr>
          <p:cNvPr id="7" name="TextBox 6">
            <a:extLst>
              <a:ext uri="{FF2B5EF4-FFF2-40B4-BE49-F238E27FC236}">
                <a16:creationId xmlns:a16="http://schemas.microsoft.com/office/drawing/2014/main" id="{9FD0CDD0-EC20-4801-91F0-30AFA5173B7A}"/>
              </a:ext>
            </a:extLst>
          </p:cNvPr>
          <p:cNvSpPr txBox="1"/>
          <p:nvPr/>
        </p:nvSpPr>
        <p:spPr>
          <a:xfrm>
            <a:off x="5974911" y="956789"/>
            <a:ext cx="5978748" cy="1477328"/>
          </a:xfrm>
          <a:prstGeom prst="rect">
            <a:avLst/>
          </a:prstGeom>
          <a:noFill/>
        </p:spPr>
        <p:txBody>
          <a:bodyPr wrap="square" rtlCol="0">
            <a:spAutoFit/>
          </a:bodyPr>
          <a:lstStyle/>
          <a:p>
            <a:pPr algn="r" rtl="1"/>
            <a:r>
              <a:rPr lang="fa-IR" dirty="0"/>
              <a:t>طبق عکس</a:t>
            </a:r>
            <a:r>
              <a:rPr lang="en-US" dirty="0"/>
              <a:t> Node </a:t>
            </a:r>
            <a:r>
              <a:rPr lang="en-US" dirty="0" err="1"/>
              <a:t>mcu</a:t>
            </a:r>
            <a:r>
              <a:rPr lang="en-US" dirty="0"/>
              <a:t> </a:t>
            </a:r>
            <a:r>
              <a:rPr lang="fa-IR" dirty="0"/>
              <a:t>سه تا پایه 3.3 ولت دارد که از خروجی رگولاتور روی برد می آید و با </a:t>
            </a:r>
            <a:r>
              <a:rPr lang="en-US" dirty="0"/>
              <a:t> VCC</a:t>
            </a:r>
            <a:r>
              <a:rPr lang="fa-IR" dirty="0"/>
              <a:t>ماژول مشترک هست. همچنین یک پایه </a:t>
            </a:r>
            <a:r>
              <a:rPr lang="en-US" dirty="0"/>
              <a:t> VIN</a:t>
            </a:r>
            <a:r>
              <a:rPr lang="fa-IR" dirty="0"/>
              <a:t>که برای تغذیه خارجی مثلا آداپتور این پایه به ورودی رگولاتور و</a:t>
            </a:r>
            <a:r>
              <a:rPr lang="en-US" dirty="0"/>
              <a:t> VCC</a:t>
            </a:r>
            <a:r>
              <a:rPr lang="fa-IR" dirty="0"/>
              <a:t>پورت</a:t>
            </a:r>
            <a:r>
              <a:rPr lang="en-US" dirty="0"/>
              <a:t> US </a:t>
            </a:r>
            <a:r>
              <a:rPr lang="fa-IR" dirty="0"/>
              <a:t>وصل هست. برقی که با </a:t>
            </a:r>
            <a:r>
              <a:rPr lang="en-US" dirty="0"/>
              <a:t> USB</a:t>
            </a:r>
            <a:r>
              <a:rPr lang="fa-IR" dirty="0"/>
              <a:t>به برد وصل میشود 5 ولت هست و برد </a:t>
            </a:r>
            <a:r>
              <a:rPr lang="en-US" dirty="0"/>
              <a:t>  NODE MCU</a:t>
            </a:r>
            <a:r>
              <a:rPr lang="fa-IR" dirty="0"/>
              <a:t>با ولتاژ 3.3 ولت کار میکند. </a:t>
            </a:r>
          </a:p>
        </p:txBody>
      </p:sp>
      <p:pic>
        <p:nvPicPr>
          <p:cNvPr id="5" name="Picture 4">
            <a:extLst>
              <a:ext uri="{FF2B5EF4-FFF2-40B4-BE49-F238E27FC236}">
                <a16:creationId xmlns:a16="http://schemas.microsoft.com/office/drawing/2014/main" id="{40E3AF8A-5A1C-407B-B61A-E2B34B4B74A4}"/>
              </a:ext>
            </a:extLst>
          </p:cNvPr>
          <p:cNvPicPr>
            <a:picLocks noChangeAspect="1"/>
          </p:cNvPicPr>
          <p:nvPr/>
        </p:nvPicPr>
        <p:blipFill>
          <a:blip r:embed="rId3"/>
          <a:stretch>
            <a:fillRect/>
          </a:stretch>
        </p:blipFill>
        <p:spPr>
          <a:xfrm>
            <a:off x="-8885" y="3863788"/>
            <a:ext cx="5630728" cy="2896532"/>
          </a:xfrm>
          <a:prstGeom prst="rect">
            <a:avLst/>
          </a:prstGeom>
        </p:spPr>
      </p:pic>
      <p:sp>
        <p:nvSpPr>
          <p:cNvPr id="6" name="TextBox 5">
            <a:extLst>
              <a:ext uri="{FF2B5EF4-FFF2-40B4-BE49-F238E27FC236}">
                <a16:creationId xmlns:a16="http://schemas.microsoft.com/office/drawing/2014/main" id="{C52EFFD3-EFE4-4D19-A1D0-363E3B2A5F69}"/>
              </a:ext>
            </a:extLst>
          </p:cNvPr>
          <p:cNvSpPr txBox="1"/>
          <p:nvPr/>
        </p:nvSpPr>
        <p:spPr>
          <a:xfrm>
            <a:off x="6446545" y="4019392"/>
            <a:ext cx="5507114" cy="2862322"/>
          </a:xfrm>
          <a:prstGeom prst="rect">
            <a:avLst/>
          </a:prstGeom>
          <a:noFill/>
        </p:spPr>
        <p:txBody>
          <a:bodyPr wrap="square" rtlCol="0">
            <a:spAutoFit/>
          </a:bodyPr>
          <a:lstStyle/>
          <a:p>
            <a:pPr algn="r" rtl="1"/>
            <a:r>
              <a:rPr lang="fa-IR" dirty="0"/>
              <a:t>برد</a:t>
            </a:r>
            <a:r>
              <a:rPr lang="en-US" dirty="0"/>
              <a:t> NODE MCU</a:t>
            </a:r>
            <a:r>
              <a:rPr lang="fa-IR" dirty="0"/>
              <a:t>مجموعا دو تا</a:t>
            </a:r>
            <a:r>
              <a:rPr lang="en-US" dirty="0"/>
              <a:t> LED </a:t>
            </a:r>
            <a:r>
              <a:rPr lang="fa-IR" dirty="0"/>
              <a:t>روی خودش دارد.</a:t>
            </a:r>
            <a:r>
              <a:rPr lang="en-US" dirty="0"/>
              <a:t> LED</a:t>
            </a:r>
            <a:r>
              <a:rPr lang="fa-IR" dirty="0"/>
              <a:t>اول که روی خود برد هست به پایه </a:t>
            </a:r>
            <a:r>
              <a:rPr lang="en-US" dirty="0"/>
              <a:t> GPIO16</a:t>
            </a:r>
            <a:r>
              <a:rPr lang="fa-IR" dirty="0"/>
              <a:t>ماژول </a:t>
            </a:r>
            <a:r>
              <a:rPr lang="en-US" dirty="0"/>
              <a:t> ESP8266</a:t>
            </a:r>
            <a:r>
              <a:rPr lang="fa-IR" dirty="0"/>
              <a:t>وصل شده و پایه </a:t>
            </a:r>
            <a:r>
              <a:rPr lang="en-US" dirty="0"/>
              <a:t> DO</a:t>
            </a:r>
            <a:r>
              <a:rPr lang="fa-IR" dirty="0"/>
              <a:t>نود ام سی یو هست. پس برای روشن کردن این </a:t>
            </a:r>
            <a:r>
              <a:rPr lang="en-US" dirty="0"/>
              <a:t>LED </a:t>
            </a:r>
            <a:r>
              <a:rPr lang="fa-IR" dirty="0"/>
              <a:t>کافیه پایه را 1 بکنیم.</a:t>
            </a:r>
            <a:r>
              <a:rPr lang="en-US" dirty="0"/>
              <a:t> LED</a:t>
            </a:r>
            <a:r>
              <a:rPr lang="fa-IR" dirty="0"/>
              <a:t>دوم که روی خود ماژول هست به پایه </a:t>
            </a:r>
            <a:r>
              <a:rPr lang="en-US" dirty="0"/>
              <a:t>GPIO2</a:t>
            </a:r>
            <a:r>
              <a:rPr lang="fa-IR" dirty="0"/>
              <a:t> وصل هست یعنی پایه </a:t>
            </a:r>
            <a:r>
              <a:rPr lang="en-US" dirty="0"/>
              <a:t>D4</a:t>
            </a:r>
            <a:r>
              <a:rPr lang="fa-IR" dirty="0"/>
              <a:t> برد</a:t>
            </a:r>
            <a:r>
              <a:rPr lang="en-US" dirty="0"/>
              <a:t>.</a:t>
            </a:r>
            <a:r>
              <a:rPr lang="fa-IR" dirty="0"/>
              <a:t> این برد دو تا کلید هم دارد که برای ریست و پروگرم استفاده میشود برای رفتن روی مود پروگرم کافیه کلید</a:t>
            </a:r>
            <a:r>
              <a:rPr lang="en-US" dirty="0"/>
              <a:t> FLASH </a:t>
            </a:r>
            <a:r>
              <a:rPr lang="fa-IR" dirty="0"/>
              <a:t>رو نگه دارید و برد رو ریست کنید. البته زمانی که  با آردوینو پروگرم میکنید نیازی به این کارنیست چراکه خودش مستقیم وارد مود پروگرم میشود و بعد از اتمام ریست میشود و روی مود عادی بوت میشود</a:t>
            </a:r>
          </a:p>
        </p:txBody>
      </p:sp>
      <p:sp>
        <p:nvSpPr>
          <p:cNvPr id="8" name="TextBox 7">
            <a:extLst>
              <a:ext uri="{FF2B5EF4-FFF2-40B4-BE49-F238E27FC236}">
                <a16:creationId xmlns:a16="http://schemas.microsoft.com/office/drawing/2014/main" id="{FCF85BC9-6DF4-4FE5-9F2C-7722F41BE3C7}"/>
              </a:ext>
            </a:extLst>
          </p:cNvPr>
          <p:cNvSpPr txBox="1"/>
          <p:nvPr/>
        </p:nvSpPr>
        <p:spPr>
          <a:xfrm>
            <a:off x="11736280" y="0"/>
            <a:ext cx="455720" cy="369332"/>
          </a:xfrm>
          <a:prstGeom prst="rect">
            <a:avLst/>
          </a:prstGeom>
          <a:noFill/>
        </p:spPr>
        <p:txBody>
          <a:bodyPr wrap="square" rtlCol="0">
            <a:spAutoFit/>
          </a:bodyPr>
          <a:lstStyle/>
          <a:p>
            <a:r>
              <a:rPr lang="fa-IR" dirty="0"/>
              <a:t>13</a:t>
            </a:r>
            <a:endParaRPr lang="en-US" dirty="0"/>
          </a:p>
        </p:txBody>
      </p:sp>
    </p:spTree>
    <p:extLst>
      <p:ext uri="{BB962C8B-B14F-4D97-AF65-F5344CB8AC3E}">
        <p14:creationId xmlns:p14="http://schemas.microsoft.com/office/powerpoint/2010/main" val="345055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840DE2-7D02-4205-BC1E-169F0AC94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7530" y="1221978"/>
            <a:ext cx="7211675" cy="4916068"/>
          </a:xfrm>
          <a:prstGeom prst="rect">
            <a:avLst/>
          </a:prstGeom>
        </p:spPr>
      </p:pic>
      <p:sp>
        <p:nvSpPr>
          <p:cNvPr id="7" name="Left Brace 6">
            <a:extLst>
              <a:ext uri="{FF2B5EF4-FFF2-40B4-BE49-F238E27FC236}">
                <a16:creationId xmlns:a16="http://schemas.microsoft.com/office/drawing/2014/main" id="{E1F0682D-9C03-4E41-9206-804C3B4E9198}"/>
              </a:ext>
            </a:extLst>
          </p:cNvPr>
          <p:cNvSpPr/>
          <p:nvPr/>
        </p:nvSpPr>
        <p:spPr>
          <a:xfrm>
            <a:off x="3036183" y="1705739"/>
            <a:ext cx="103909" cy="2286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546C4A29-811A-4FC0-9D74-D78A751B56C0}"/>
              </a:ext>
            </a:extLst>
          </p:cNvPr>
          <p:cNvSpPr txBox="1"/>
          <p:nvPr/>
        </p:nvSpPr>
        <p:spPr>
          <a:xfrm>
            <a:off x="533695" y="1662975"/>
            <a:ext cx="2783043" cy="461665"/>
          </a:xfrm>
          <a:prstGeom prst="rect">
            <a:avLst/>
          </a:prstGeom>
          <a:noFill/>
        </p:spPr>
        <p:txBody>
          <a:bodyPr wrap="square" rtlCol="0">
            <a:spAutoFit/>
          </a:bodyPr>
          <a:lstStyle/>
          <a:p>
            <a:r>
              <a:rPr lang="fa-IR" sz="1200" dirty="0"/>
              <a:t>پایه                                                که سسیگنال آنالوگ را به سیگنال دیجیتال تبدیل میکند</a:t>
            </a:r>
            <a:endParaRPr lang="en-US" sz="1200" dirty="0"/>
          </a:p>
        </p:txBody>
      </p:sp>
      <p:sp>
        <p:nvSpPr>
          <p:cNvPr id="9" name="TextBox 8">
            <a:extLst>
              <a:ext uri="{FF2B5EF4-FFF2-40B4-BE49-F238E27FC236}">
                <a16:creationId xmlns:a16="http://schemas.microsoft.com/office/drawing/2014/main" id="{D9C76EC7-9C65-497F-AB2F-49A136F36CFE}"/>
              </a:ext>
            </a:extLst>
          </p:cNvPr>
          <p:cNvSpPr txBox="1"/>
          <p:nvPr/>
        </p:nvSpPr>
        <p:spPr>
          <a:xfrm>
            <a:off x="759245" y="1687376"/>
            <a:ext cx="1771639" cy="246221"/>
          </a:xfrm>
          <a:prstGeom prst="rect">
            <a:avLst/>
          </a:prstGeom>
          <a:noFill/>
        </p:spPr>
        <p:txBody>
          <a:bodyPr wrap="none" rtlCol="0">
            <a:spAutoFit/>
          </a:bodyPr>
          <a:lstStyle/>
          <a:p>
            <a:r>
              <a:rPr lang="en-US" sz="1000" dirty="0"/>
              <a:t>ANALOG DEGITAL CONVERTER</a:t>
            </a:r>
          </a:p>
        </p:txBody>
      </p:sp>
      <p:cxnSp>
        <p:nvCxnSpPr>
          <p:cNvPr id="11" name="Straight Arrow Connector 10">
            <a:extLst>
              <a:ext uri="{FF2B5EF4-FFF2-40B4-BE49-F238E27FC236}">
                <a16:creationId xmlns:a16="http://schemas.microsoft.com/office/drawing/2014/main" id="{01364CBC-0C16-4261-8B0E-0405E7E160E8}"/>
              </a:ext>
            </a:extLst>
          </p:cNvPr>
          <p:cNvCxnSpPr/>
          <p:nvPr/>
        </p:nvCxnSpPr>
        <p:spPr>
          <a:xfrm flipH="1">
            <a:off x="2530884" y="4521675"/>
            <a:ext cx="6092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8801C40E-3098-4D70-9A02-748FB3B694B0}"/>
              </a:ext>
            </a:extLst>
          </p:cNvPr>
          <p:cNvSpPr txBox="1"/>
          <p:nvPr/>
        </p:nvSpPr>
        <p:spPr>
          <a:xfrm>
            <a:off x="260263" y="4367786"/>
            <a:ext cx="2371162" cy="307777"/>
          </a:xfrm>
          <a:prstGeom prst="rect">
            <a:avLst/>
          </a:prstGeom>
          <a:noFill/>
        </p:spPr>
        <p:txBody>
          <a:bodyPr wrap="none" rtlCol="0">
            <a:spAutoFit/>
          </a:bodyPr>
          <a:lstStyle/>
          <a:p>
            <a:r>
              <a:rPr lang="fa-IR" sz="1400" dirty="0"/>
              <a:t>برای فعال کردن ماژول استفاده میشود</a:t>
            </a:r>
            <a:endParaRPr lang="en-US" sz="1400" dirty="0"/>
          </a:p>
        </p:txBody>
      </p:sp>
      <p:cxnSp>
        <p:nvCxnSpPr>
          <p:cNvPr id="16" name="Straight Arrow Connector 15">
            <a:extLst>
              <a:ext uri="{FF2B5EF4-FFF2-40B4-BE49-F238E27FC236}">
                <a16:creationId xmlns:a16="http://schemas.microsoft.com/office/drawing/2014/main" id="{7D4BC7CD-2635-49DB-B577-8073B00AA281}"/>
              </a:ext>
            </a:extLst>
          </p:cNvPr>
          <p:cNvCxnSpPr/>
          <p:nvPr/>
        </p:nvCxnSpPr>
        <p:spPr>
          <a:xfrm flipH="1">
            <a:off x="3316738" y="4823012"/>
            <a:ext cx="457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5CB0E6D5-0748-49FD-9855-D703C734ACCF}"/>
              </a:ext>
            </a:extLst>
          </p:cNvPr>
          <p:cNvSpPr txBox="1"/>
          <p:nvPr/>
        </p:nvSpPr>
        <p:spPr>
          <a:xfrm>
            <a:off x="223355" y="4698647"/>
            <a:ext cx="3196709" cy="261610"/>
          </a:xfrm>
          <a:prstGeom prst="rect">
            <a:avLst/>
          </a:prstGeom>
          <a:noFill/>
        </p:spPr>
        <p:txBody>
          <a:bodyPr wrap="none" rtlCol="0">
            <a:spAutoFit/>
          </a:bodyPr>
          <a:lstStyle/>
          <a:p>
            <a:r>
              <a:rPr lang="fa-IR" sz="1100" dirty="0"/>
              <a:t>برای ریست کردن میکروکنترلرجهت پروگرام کردن استفاده میشود</a:t>
            </a:r>
            <a:endParaRPr lang="en-US" sz="1100" dirty="0"/>
          </a:p>
        </p:txBody>
      </p:sp>
      <p:cxnSp>
        <p:nvCxnSpPr>
          <p:cNvPr id="19" name="Straight Arrow Connector 18">
            <a:extLst>
              <a:ext uri="{FF2B5EF4-FFF2-40B4-BE49-F238E27FC236}">
                <a16:creationId xmlns:a16="http://schemas.microsoft.com/office/drawing/2014/main" id="{F4714BA0-2E0F-41DC-A841-ABE73E1448AE}"/>
              </a:ext>
            </a:extLst>
          </p:cNvPr>
          <p:cNvCxnSpPr/>
          <p:nvPr/>
        </p:nvCxnSpPr>
        <p:spPr>
          <a:xfrm flipH="1">
            <a:off x="3316738" y="4054085"/>
            <a:ext cx="457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36B82870-ED26-408B-9910-B3324BA2A108}"/>
              </a:ext>
            </a:extLst>
          </p:cNvPr>
          <p:cNvSpPr txBox="1"/>
          <p:nvPr/>
        </p:nvSpPr>
        <p:spPr>
          <a:xfrm>
            <a:off x="2551665" y="3913816"/>
            <a:ext cx="829073" cy="276999"/>
          </a:xfrm>
          <a:prstGeom prst="rect">
            <a:avLst/>
          </a:prstGeom>
          <a:noFill/>
        </p:spPr>
        <p:txBody>
          <a:bodyPr wrap="none" rtlCol="0">
            <a:spAutoFit/>
          </a:bodyPr>
          <a:lstStyle/>
          <a:p>
            <a:r>
              <a:rPr lang="fa-IR" sz="1200" dirty="0"/>
              <a:t>پایه منفی برد</a:t>
            </a:r>
            <a:endParaRPr lang="en-US" sz="1200" dirty="0"/>
          </a:p>
        </p:txBody>
      </p:sp>
      <p:sp>
        <p:nvSpPr>
          <p:cNvPr id="21" name="TextBox 20">
            <a:extLst>
              <a:ext uri="{FF2B5EF4-FFF2-40B4-BE49-F238E27FC236}">
                <a16:creationId xmlns:a16="http://schemas.microsoft.com/office/drawing/2014/main" id="{2D6F5E91-C8A2-4723-8334-CE2DA85C833D}"/>
              </a:ext>
            </a:extLst>
          </p:cNvPr>
          <p:cNvSpPr txBox="1"/>
          <p:nvPr/>
        </p:nvSpPr>
        <p:spPr>
          <a:xfrm>
            <a:off x="2487544" y="4125412"/>
            <a:ext cx="957313" cy="307777"/>
          </a:xfrm>
          <a:prstGeom prst="rect">
            <a:avLst/>
          </a:prstGeom>
          <a:noFill/>
        </p:spPr>
        <p:txBody>
          <a:bodyPr wrap="none" rtlCol="0">
            <a:spAutoFit/>
          </a:bodyPr>
          <a:lstStyle/>
          <a:p>
            <a:r>
              <a:rPr lang="fa-IR" sz="1400" dirty="0"/>
              <a:t>پایه مثبت برد</a:t>
            </a:r>
            <a:endParaRPr lang="en-US" sz="1400" dirty="0"/>
          </a:p>
        </p:txBody>
      </p:sp>
      <p:cxnSp>
        <p:nvCxnSpPr>
          <p:cNvPr id="23" name="Straight Arrow Connector 22">
            <a:extLst>
              <a:ext uri="{FF2B5EF4-FFF2-40B4-BE49-F238E27FC236}">
                <a16:creationId xmlns:a16="http://schemas.microsoft.com/office/drawing/2014/main" id="{66FAE71B-CAC4-44D8-B25B-818B0AC35856}"/>
              </a:ext>
            </a:extLst>
          </p:cNvPr>
          <p:cNvCxnSpPr/>
          <p:nvPr/>
        </p:nvCxnSpPr>
        <p:spPr>
          <a:xfrm flipH="1">
            <a:off x="3444857" y="4279300"/>
            <a:ext cx="32908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BAC321B4-05FA-4F5B-BB64-A0059C5F7C16}"/>
              </a:ext>
            </a:extLst>
          </p:cNvPr>
          <p:cNvCxnSpPr/>
          <p:nvPr/>
        </p:nvCxnSpPr>
        <p:spPr>
          <a:xfrm flipH="1">
            <a:off x="3140092" y="5280212"/>
            <a:ext cx="6338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9FF8681A-9F57-4C3D-9E45-BBF1EB64DE18}"/>
              </a:ext>
            </a:extLst>
          </p:cNvPr>
          <p:cNvSpPr txBox="1"/>
          <p:nvPr/>
        </p:nvSpPr>
        <p:spPr>
          <a:xfrm>
            <a:off x="482240" y="5137228"/>
            <a:ext cx="2678938" cy="307777"/>
          </a:xfrm>
          <a:prstGeom prst="rect">
            <a:avLst/>
          </a:prstGeom>
          <a:noFill/>
        </p:spPr>
        <p:txBody>
          <a:bodyPr wrap="none" rtlCol="0">
            <a:spAutoFit/>
          </a:bodyPr>
          <a:lstStyle/>
          <a:p>
            <a:r>
              <a:rPr lang="fa-IR" sz="1400" dirty="0"/>
              <a:t>تغذیه خارجی برد(بوسیله باطری یا آداپتور)</a:t>
            </a:r>
            <a:endParaRPr lang="en-US" sz="1400" dirty="0"/>
          </a:p>
        </p:txBody>
      </p:sp>
      <p:sp>
        <p:nvSpPr>
          <p:cNvPr id="27" name="Right Brace 26">
            <a:extLst>
              <a:ext uri="{FF2B5EF4-FFF2-40B4-BE49-F238E27FC236}">
                <a16:creationId xmlns:a16="http://schemas.microsoft.com/office/drawing/2014/main" id="{C65B9092-30FE-437A-B2D5-ADFDE39163AE}"/>
              </a:ext>
            </a:extLst>
          </p:cNvPr>
          <p:cNvSpPr/>
          <p:nvPr/>
        </p:nvSpPr>
        <p:spPr>
          <a:xfrm>
            <a:off x="9551283" y="4521674"/>
            <a:ext cx="83127" cy="30133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0A89B06C-7EA6-4537-ACDE-CEA85B5CDD08}"/>
              </a:ext>
            </a:extLst>
          </p:cNvPr>
          <p:cNvSpPr txBox="1"/>
          <p:nvPr/>
        </p:nvSpPr>
        <p:spPr>
          <a:xfrm>
            <a:off x="9634410" y="4521674"/>
            <a:ext cx="1796774" cy="338554"/>
          </a:xfrm>
          <a:prstGeom prst="rect">
            <a:avLst/>
          </a:prstGeom>
          <a:noFill/>
        </p:spPr>
        <p:txBody>
          <a:bodyPr wrap="none" rtlCol="0">
            <a:spAutoFit/>
          </a:bodyPr>
          <a:lstStyle/>
          <a:p>
            <a:pPr algn="r" rtl="1"/>
            <a:r>
              <a:rPr lang="fa-IR" sz="1600" dirty="0"/>
              <a:t>پین های ارتباط </a:t>
            </a:r>
            <a:r>
              <a:rPr lang="en-US" sz="1600" dirty="0"/>
              <a:t>UART</a:t>
            </a:r>
          </a:p>
        </p:txBody>
      </p:sp>
      <p:sp>
        <p:nvSpPr>
          <p:cNvPr id="29" name="Left Brace 28">
            <a:extLst>
              <a:ext uri="{FF2B5EF4-FFF2-40B4-BE49-F238E27FC236}">
                <a16:creationId xmlns:a16="http://schemas.microsoft.com/office/drawing/2014/main" id="{22A7876D-AC23-4B73-91B9-14B1234858D7}"/>
              </a:ext>
            </a:extLst>
          </p:cNvPr>
          <p:cNvSpPr/>
          <p:nvPr/>
        </p:nvSpPr>
        <p:spPr>
          <a:xfrm>
            <a:off x="2487544" y="3002120"/>
            <a:ext cx="109653" cy="9078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0C27ABF0-95BA-49DA-BFF8-FEB3AE780453}"/>
              </a:ext>
            </a:extLst>
          </p:cNvPr>
          <p:cNvSpPr txBox="1"/>
          <p:nvPr/>
        </p:nvSpPr>
        <p:spPr>
          <a:xfrm>
            <a:off x="439156" y="3302154"/>
            <a:ext cx="1914006" cy="307777"/>
          </a:xfrm>
          <a:prstGeom prst="rect">
            <a:avLst/>
          </a:prstGeom>
          <a:noFill/>
        </p:spPr>
        <p:txBody>
          <a:bodyPr wrap="square" rtlCol="0">
            <a:spAutoFit/>
          </a:bodyPr>
          <a:lstStyle/>
          <a:p>
            <a:pPr algn="r" rtl="1"/>
            <a:r>
              <a:rPr lang="fa-IR" sz="1400" dirty="0"/>
              <a:t>پین های ارتباط </a:t>
            </a:r>
            <a:r>
              <a:rPr lang="en-US" sz="1400" dirty="0"/>
              <a:t>SPI</a:t>
            </a:r>
          </a:p>
        </p:txBody>
      </p:sp>
      <p:sp>
        <p:nvSpPr>
          <p:cNvPr id="31" name="Right Brace 30">
            <a:extLst>
              <a:ext uri="{FF2B5EF4-FFF2-40B4-BE49-F238E27FC236}">
                <a16:creationId xmlns:a16="http://schemas.microsoft.com/office/drawing/2014/main" id="{B31F6E2D-2D53-4D4C-971E-930A52D2609A}"/>
              </a:ext>
            </a:extLst>
          </p:cNvPr>
          <p:cNvSpPr/>
          <p:nvPr/>
        </p:nvSpPr>
        <p:spPr>
          <a:xfrm>
            <a:off x="10153956" y="1705738"/>
            <a:ext cx="93902" cy="266204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6BFD4EBF-D0ED-4BB9-9BED-FA2BA5F89A3A}"/>
              </a:ext>
            </a:extLst>
          </p:cNvPr>
          <p:cNvSpPr txBox="1"/>
          <p:nvPr/>
        </p:nvSpPr>
        <p:spPr>
          <a:xfrm>
            <a:off x="10301333" y="2744373"/>
            <a:ext cx="1791707" cy="584775"/>
          </a:xfrm>
          <a:prstGeom prst="rect">
            <a:avLst/>
          </a:prstGeom>
          <a:noFill/>
        </p:spPr>
        <p:txBody>
          <a:bodyPr wrap="square" rtlCol="0">
            <a:spAutoFit/>
          </a:bodyPr>
          <a:lstStyle/>
          <a:p>
            <a:pPr algn="ctr" rtl="1"/>
            <a:r>
              <a:rPr lang="fa-IR" sz="1600" dirty="0"/>
              <a:t>پایه های</a:t>
            </a:r>
            <a:endParaRPr lang="en-US" sz="1600" dirty="0"/>
          </a:p>
          <a:p>
            <a:pPr algn="ctr" rtl="1"/>
            <a:r>
              <a:rPr lang="fa-IR" sz="1600" dirty="0"/>
              <a:t> </a:t>
            </a:r>
            <a:r>
              <a:rPr lang="en-US" sz="1600" dirty="0"/>
              <a:t>GPIO &amp; PWM</a:t>
            </a:r>
          </a:p>
        </p:txBody>
      </p:sp>
      <p:sp>
        <p:nvSpPr>
          <p:cNvPr id="2" name="TextBox 1">
            <a:extLst>
              <a:ext uri="{FF2B5EF4-FFF2-40B4-BE49-F238E27FC236}">
                <a16:creationId xmlns:a16="http://schemas.microsoft.com/office/drawing/2014/main" id="{14CB1098-190F-4456-8390-6F7048BDE56D}"/>
              </a:ext>
            </a:extLst>
          </p:cNvPr>
          <p:cNvSpPr txBox="1"/>
          <p:nvPr/>
        </p:nvSpPr>
        <p:spPr>
          <a:xfrm>
            <a:off x="3630604" y="102535"/>
            <a:ext cx="4930791" cy="523220"/>
          </a:xfrm>
          <a:prstGeom prst="rect">
            <a:avLst/>
          </a:prstGeom>
          <a:noFill/>
        </p:spPr>
        <p:txBody>
          <a:bodyPr wrap="square" rtlCol="0">
            <a:spAutoFit/>
          </a:bodyPr>
          <a:lstStyle/>
          <a:p>
            <a:pPr algn="ctr" rtl="1"/>
            <a:r>
              <a:rPr lang="fa-IR" sz="2800" b="1" dirty="0">
                <a:solidFill>
                  <a:srgbClr val="FF0000"/>
                </a:solidFill>
              </a:rPr>
              <a:t>معرفی پایه های بورد </a:t>
            </a:r>
            <a:r>
              <a:rPr lang="en-US" sz="2800" b="1" dirty="0">
                <a:solidFill>
                  <a:srgbClr val="FF0000"/>
                </a:solidFill>
              </a:rPr>
              <a:t>Node </a:t>
            </a:r>
            <a:r>
              <a:rPr lang="en-US" sz="2800" b="1" dirty="0" err="1">
                <a:solidFill>
                  <a:srgbClr val="FF0000"/>
                </a:solidFill>
              </a:rPr>
              <a:t>mcu</a:t>
            </a:r>
            <a:endParaRPr lang="en-US" sz="2800" b="1" dirty="0">
              <a:solidFill>
                <a:srgbClr val="FF0000"/>
              </a:solidFill>
            </a:endParaRPr>
          </a:p>
        </p:txBody>
      </p:sp>
      <p:sp>
        <p:nvSpPr>
          <p:cNvPr id="32" name="TextBox 31">
            <a:extLst>
              <a:ext uri="{FF2B5EF4-FFF2-40B4-BE49-F238E27FC236}">
                <a16:creationId xmlns:a16="http://schemas.microsoft.com/office/drawing/2014/main" id="{F42FA003-54E5-47FC-9641-DB93B430F190}"/>
              </a:ext>
            </a:extLst>
          </p:cNvPr>
          <p:cNvSpPr txBox="1"/>
          <p:nvPr/>
        </p:nvSpPr>
        <p:spPr>
          <a:xfrm>
            <a:off x="11736280" y="0"/>
            <a:ext cx="455720" cy="369332"/>
          </a:xfrm>
          <a:prstGeom prst="rect">
            <a:avLst/>
          </a:prstGeom>
          <a:noFill/>
        </p:spPr>
        <p:txBody>
          <a:bodyPr wrap="square" rtlCol="0">
            <a:spAutoFit/>
          </a:bodyPr>
          <a:lstStyle/>
          <a:p>
            <a:r>
              <a:rPr lang="fa-IR" dirty="0"/>
              <a:t>14</a:t>
            </a:r>
            <a:endParaRPr lang="en-US" dirty="0"/>
          </a:p>
        </p:txBody>
      </p:sp>
    </p:spTree>
    <p:extLst>
      <p:ext uri="{BB962C8B-B14F-4D97-AF65-F5344CB8AC3E}">
        <p14:creationId xmlns:p14="http://schemas.microsoft.com/office/powerpoint/2010/main" val="3172307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BA18CB-7D6B-448C-ACC4-E44CB3B8CE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97472"/>
            <a:ext cx="6096000" cy="3684959"/>
          </a:xfrm>
          <a:prstGeom prst="rect">
            <a:avLst/>
          </a:prstGeom>
        </p:spPr>
      </p:pic>
      <p:sp>
        <p:nvSpPr>
          <p:cNvPr id="5" name="TextBox 4">
            <a:extLst>
              <a:ext uri="{FF2B5EF4-FFF2-40B4-BE49-F238E27FC236}">
                <a16:creationId xmlns:a16="http://schemas.microsoft.com/office/drawing/2014/main" id="{CDF0DC41-9F26-4F65-AAFF-330457F0583E}"/>
              </a:ext>
            </a:extLst>
          </p:cNvPr>
          <p:cNvSpPr txBox="1"/>
          <p:nvPr/>
        </p:nvSpPr>
        <p:spPr>
          <a:xfrm>
            <a:off x="6391835" y="1197472"/>
            <a:ext cx="5396753" cy="4247317"/>
          </a:xfrm>
          <a:prstGeom prst="rect">
            <a:avLst/>
          </a:prstGeom>
          <a:noFill/>
        </p:spPr>
        <p:txBody>
          <a:bodyPr wrap="square" rtlCol="0">
            <a:spAutoFit/>
          </a:bodyPr>
          <a:lstStyle/>
          <a:p>
            <a:pPr algn="r" rtl="1"/>
            <a:r>
              <a:rPr lang="fa-IR" dirty="0"/>
              <a:t>راه اندازی سنسور دما </a:t>
            </a:r>
            <a:r>
              <a:rPr lang="en-US" dirty="0"/>
              <a:t>ds18B20</a:t>
            </a:r>
            <a:endParaRPr lang="fa-IR" dirty="0"/>
          </a:p>
          <a:p>
            <a:pPr algn="r" rtl="1"/>
            <a:r>
              <a:rPr lang="fa-IR" dirty="0"/>
              <a:t>این سنور یک سنسور دیجیتال با آدرس یونیک خود هستش که دقت بسیار بالاتری نسبت سنسور های هم رده و آنالوگ دارد.همچنین ما میتوانیم تعداد زیادی از این سنسور را به یک پین دیجیجتال متصل و آدرس دهی کنیم. </a:t>
            </a:r>
          </a:p>
          <a:p>
            <a:pPr algn="r" rtl="1"/>
            <a:endParaRPr lang="fa-IR" dirty="0"/>
          </a:p>
          <a:p>
            <a:pPr algn="r" rtl="1"/>
            <a:r>
              <a:rPr lang="fa-IR" dirty="0"/>
              <a:t>برای اتصال این سنسور نیاز است تا یک مقاومت 4.7 اهم پول آپ بین پین های </a:t>
            </a:r>
            <a:r>
              <a:rPr lang="en-US" dirty="0"/>
              <a:t>signal</a:t>
            </a:r>
            <a:r>
              <a:rPr lang="fa-IR" dirty="0"/>
              <a:t> و </a:t>
            </a:r>
            <a:r>
              <a:rPr lang="en-US" dirty="0" err="1"/>
              <a:t>vcc</a:t>
            </a:r>
            <a:r>
              <a:rPr lang="fa-IR" dirty="0"/>
              <a:t> </a:t>
            </a:r>
            <a:r>
              <a:rPr lang="fa-IR" dirty="0" err="1"/>
              <a:t>برقرارکنیم</a:t>
            </a:r>
            <a:r>
              <a:rPr lang="fa-IR" dirty="0"/>
              <a:t> و پین دیجیتال رو به یکی از </a:t>
            </a:r>
            <a:r>
              <a:rPr lang="en-US" dirty="0"/>
              <a:t>GPIO</a:t>
            </a:r>
            <a:r>
              <a:rPr lang="fa-IR" dirty="0"/>
              <a:t> ها متصل کنیم.</a:t>
            </a:r>
          </a:p>
          <a:p>
            <a:pPr algn="r" rtl="1"/>
            <a:r>
              <a:rPr lang="fa-IR" dirty="0"/>
              <a:t>* نکته : این سنسور قابلیت کار کردن در ولتاژ 3.3 ولت تا 7 ولت را دارد و در اینجا نیاز است تا حتما از تغزیه 3.3 ولت برد استفاده شود تا سیگنال خروجی نیز 3.3 ولت باشد (به این دلیل که ولتاژ کاری برد 3.3 است و برد 3.3 را 1 منطقی در نظر می گیرد درصورت استفاده از 5 ولت ممکن است برد اسیب ببیند) در غیر این صورت نیاز است تا از مدار ولتاژ دیوایدر استفاده شود.</a:t>
            </a:r>
          </a:p>
        </p:txBody>
      </p:sp>
      <p:sp>
        <p:nvSpPr>
          <p:cNvPr id="6" name="Rectangle 5">
            <a:extLst>
              <a:ext uri="{FF2B5EF4-FFF2-40B4-BE49-F238E27FC236}">
                <a16:creationId xmlns:a16="http://schemas.microsoft.com/office/drawing/2014/main" id="{9C6F9F3A-B5FA-48C9-B324-6224037231DF}"/>
              </a:ext>
            </a:extLst>
          </p:cNvPr>
          <p:cNvSpPr/>
          <p:nvPr/>
        </p:nvSpPr>
        <p:spPr>
          <a:xfrm>
            <a:off x="6849033" y="170330"/>
            <a:ext cx="4572001" cy="523220"/>
          </a:xfrm>
          <a:prstGeom prst="rect">
            <a:avLst/>
          </a:prstGeom>
        </p:spPr>
        <p:txBody>
          <a:bodyPr wrap="square">
            <a:spAutoFit/>
          </a:bodyPr>
          <a:lstStyle/>
          <a:p>
            <a:pPr lvl="0" algn="ctr"/>
            <a:r>
              <a:rPr lang="fa-IR" sz="2800" b="1" dirty="0">
                <a:ln w="0"/>
                <a:solidFill>
                  <a:srgbClr val="FF0000"/>
                </a:solidFill>
              </a:rPr>
              <a:t>اتصال سنسور دما به میکروکنترلر</a:t>
            </a:r>
            <a:endParaRPr lang="en-US" sz="2800" b="1" dirty="0">
              <a:ln w="0"/>
              <a:solidFill>
                <a:srgbClr val="FF0000"/>
              </a:solidFill>
            </a:endParaRPr>
          </a:p>
        </p:txBody>
      </p:sp>
      <p:sp>
        <p:nvSpPr>
          <p:cNvPr id="7" name="TextBox 6">
            <a:extLst>
              <a:ext uri="{FF2B5EF4-FFF2-40B4-BE49-F238E27FC236}">
                <a16:creationId xmlns:a16="http://schemas.microsoft.com/office/drawing/2014/main" id="{C4160E87-1DA6-4491-AD38-A5992359F9CD}"/>
              </a:ext>
            </a:extLst>
          </p:cNvPr>
          <p:cNvSpPr txBox="1"/>
          <p:nvPr/>
        </p:nvSpPr>
        <p:spPr>
          <a:xfrm>
            <a:off x="11736280" y="0"/>
            <a:ext cx="455720" cy="369332"/>
          </a:xfrm>
          <a:prstGeom prst="rect">
            <a:avLst/>
          </a:prstGeom>
          <a:noFill/>
        </p:spPr>
        <p:txBody>
          <a:bodyPr wrap="square" rtlCol="0">
            <a:spAutoFit/>
          </a:bodyPr>
          <a:lstStyle/>
          <a:p>
            <a:r>
              <a:rPr lang="fa-IR" dirty="0"/>
              <a:t>15</a:t>
            </a:r>
            <a:endParaRPr lang="en-US" dirty="0"/>
          </a:p>
        </p:txBody>
      </p:sp>
    </p:spTree>
    <p:extLst>
      <p:ext uri="{BB962C8B-B14F-4D97-AF65-F5344CB8AC3E}">
        <p14:creationId xmlns:p14="http://schemas.microsoft.com/office/powerpoint/2010/main" val="1540374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F6253A-71FD-4133-8CCB-273679E03631}"/>
              </a:ext>
            </a:extLst>
          </p:cNvPr>
          <p:cNvSpPr>
            <a:spLocks noGrp="1"/>
          </p:cNvSpPr>
          <p:nvPr>
            <p:ph type="sldNum" sz="quarter" idx="12"/>
          </p:nvPr>
        </p:nvSpPr>
        <p:spPr/>
        <p:txBody>
          <a:bodyPr/>
          <a:lstStyle/>
          <a:p>
            <a:endParaRPr lang="en-US" dirty="0"/>
          </a:p>
          <a:p>
            <a:endParaRPr lang="en-US" dirty="0"/>
          </a:p>
        </p:txBody>
      </p:sp>
      <p:pic>
        <p:nvPicPr>
          <p:cNvPr id="5" name="Picture 8" descr="رله ، معرفی جامع و نحوه کارکرد رله (relay) ، حفاظت و امنیت">
            <a:extLst>
              <a:ext uri="{FF2B5EF4-FFF2-40B4-BE49-F238E27FC236}">
                <a16:creationId xmlns:a16="http://schemas.microsoft.com/office/drawing/2014/main" id="{974B2CA4-6C3D-4A1E-AAE2-2A3603F7FB4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3899" y="4922477"/>
            <a:ext cx="3562588" cy="19390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5F100FB-EFBB-4706-952A-54E0F57AB455}"/>
              </a:ext>
            </a:extLst>
          </p:cNvPr>
          <p:cNvSpPr txBox="1"/>
          <p:nvPr/>
        </p:nvSpPr>
        <p:spPr>
          <a:xfrm>
            <a:off x="7346287" y="0"/>
            <a:ext cx="3299301" cy="523220"/>
          </a:xfrm>
          <a:prstGeom prst="rect">
            <a:avLst/>
          </a:prstGeom>
          <a:noFill/>
        </p:spPr>
        <p:txBody>
          <a:bodyPr wrap="none" rtlCol="0">
            <a:spAutoFit/>
          </a:bodyPr>
          <a:lstStyle/>
          <a:p>
            <a:r>
              <a:rPr lang="fa-IR" sz="2800" b="1" dirty="0">
                <a:solidFill>
                  <a:srgbClr val="FF0000"/>
                </a:solidFill>
              </a:rPr>
              <a:t>اتصال رله به میکروکنترلر</a:t>
            </a:r>
            <a:endParaRPr lang="en-US" sz="2800" b="1" dirty="0">
              <a:solidFill>
                <a:srgbClr val="FF0000"/>
              </a:solidFill>
            </a:endParaRPr>
          </a:p>
        </p:txBody>
      </p:sp>
      <p:sp>
        <p:nvSpPr>
          <p:cNvPr id="7" name="TextBox 6">
            <a:extLst>
              <a:ext uri="{FF2B5EF4-FFF2-40B4-BE49-F238E27FC236}">
                <a16:creationId xmlns:a16="http://schemas.microsoft.com/office/drawing/2014/main" id="{FA041BB8-4E39-4569-B0D1-E578B8A92A1C}"/>
              </a:ext>
            </a:extLst>
          </p:cNvPr>
          <p:cNvSpPr txBox="1"/>
          <p:nvPr/>
        </p:nvSpPr>
        <p:spPr>
          <a:xfrm>
            <a:off x="6020035" y="696559"/>
            <a:ext cx="5951804" cy="6001643"/>
          </a:xfrm>
          <a:prstGeom prst="rect">
            <a:avLst/>
          </a:prstGeom>
          <a:noFill/>
        </p:spPr>
        <p:txBody>
          <a:bodyPr wrap="square" rtlCol="0">
            <a:spAutoFit/>
          </a:bodyPr>
          <a:lstStyle/>
          <a:p>
            <a:pPr algn="r" rtl="1"/>
            <a:r>
              <a:rPr lang="fa-IR" sz="1600" dirty="0"/>
              <a:t>در اینجا برای کنترل پریز برق از رله استفاده میکنیم. به اینصورت که رله را در سر راه برق ورودی   به پریز قرار دادیم و به وسیله میکروکنترلر به رله دستور میدهیم که برق  را قطع یا وصل کند</a:t>
            </a:r>
            <a:r>
              <a:rPr lang="en-US" sz="1600" dirty="0"/>
              <a:t>.</a:t>
            </a:r>
            <a:endParaRPr lang="fa-IR" sz="1600" dirty="0"/>
          </a:p>
          <a:p>
            <a:pPr algn="r" rtl="1"/>
            <a:r>
              <a:rPr lang="fa-IR" sz="1600" b="1" dirty="0"/>
              <a:t>رله چندتا پایه دارد که به معرفی آنها میپردازیم </a:t>
            </a:r>
            <a:r>
              <a:rPr lang="fa-IR" sz="1600" dirty="0"/>
              <a:t>:</a:t>
            </a:r>
            <a:endParaRPr lang="en-US" sz="1600" dirty="0"/>
          </a:p>
          <a:p>
            <a:pPr algn="r" rtl="1"/>
            <a:r>
              <a:rPr lang="fa-IR" sz="1600" b="1" dirty="0"/>
              <a:t>پایه </a:t>
            </a:r>
            <a:r>
              <a:rPr lang="en-US" sz="1600" b="1" dirty="0"/>
              <a:t>GND</a:t>
            </a:r>
            <a:r>
              <a:rPr lang="fa-IR" sz="1600" dirty="0"/>
              <a:t> : پایه منفی هست و به پایه </a:t>
            </a:r>
            <a:r>
              <a:rPr lang="en-US" sz="1600" dirty="0"/>
              <a:t>GND</a:t>
            </a:r>
            <a:r>
              <a:rPr lang="fa-IR" sz="1600" dirty="0"/>
              <a:t> میکروکنترلر وصل میشود</a:t>
            </a:r>
            <a:endParaRPr lang="en-US" sz="1600" dirty="0"/>
          </a:p>
          <a:p>
            <a:pPr algn="r" rtl="1"/>
            <a:r>
              <a:rPr lang="fa-IR" sz="1600" b="1" dirty="0"/>
              <a:t>پایه </a:t>
            </a:r>
            <a:r>
              <a:rPr lang="en-US" sz="1600" b="1" dirty="0"/>
              <a:t>VCC</a:t>
            </a:r>
            <a:r>
              <a:rPr lang="fa-IR" sz="1600" b="1" dirty="0"/>
              <a:t> یا 3.3 ولت</a:t>
            </a:r>
            <a:r>
              <a:rPr lang="fa-IR" sz="1600" dirty="0"/>
              <a:t>: پایه مثبت یا ولتاژ هست که به پایه 3.3 ولت</a:t>
            </a:r>
            <a:r>
              <a:rPr lang="en-US" sz="1600" dirty="0"/>
              <a:t> </a:t>
            </a:r>
            <a:r>
              <a:rPr lang="fa-IR" sz="1600" dirty="0"/>
              <a:t>میکروکنترلر</a:t>
            </a:r>
            <a:r>
              <a:rPr lang="en-US" sz="1600" dirty="0"/>
              <a:t> </a:t>
            </a:r>
            <a:r>
              <a:rPr lang="fa-IR" sz="1600" dirty="0"/>
              <a:t>وصل میشود</a:t>
            </a:r>
            <a:r>
              <a:rPr lang="en-US" sz="1600" dirty="0"/>
              <a:t>.</a:t>
            </a:r>
            <a:r>
              <a:rPr lang="fa-IR" sz="1600" dirty="0"/>
              <a:t>                 </a:t>
            </a:r>
          </a:p>
          <a:p>
            <a:pPr algn="r" rtl="1"/>
            <a:r>
              <a:rPr lang="fa-IR" sz="1600" b="1" dirty="0"/>
              <a:t>پایه </a:t>
            </a:r>
            <a:r>
              <a:rPr lang="en-US" sz="1600" b="1" dirty="0"/>
              <a:t>Signal</a:t>
            </a:r>
            <a:r>
              <a:rPr lang="fa-IR" sz="1600" dirty="0"/>
              <a:t> : که به یکی از پایه های </a:t>
            </a:r>
            <a:r>
              <a:rPr lang="en-US" sz="1600" dirty="0"/>
              <a:t>GPIO</a:t>
            </a:r>
            <a:r>
              <a:rPr lang="fa-IR" sz="1600" dirty="0"/>
              <a:t> میکروکنترلر وصل میشود که ما به </a:t>
            </a:r>
            <a:r>
              <a:rPr lang="en-US" sz="1600" dirty="0"/>
              <a:t>GPIO16</a:t>
            </a:r>
            <a:r>
              <a:rPr lang="fa-IR" sz="1600" dirty="0"/>
              <a:t> وصل کرده ایم. رله دو تا سیگنال دارد ،سیگنال </a:t>
            </a:r>
            <a:r>
              <a:rPr lang="en-US" sz="1600" dirty="0"/>
              <a:t>HIGH</a:t>
            </a:r>
            <a:r>
              <a:rPr lang="fa-IR" sz="1600" dirty="0"/>
              <a:t> و</a:t>
            </a:r>
            <a:r>
              <a:rPr lang="en-US" sz="1600" dirty="0"/>
              <a:t>LOW</a:t>
            </a:r>
            <a:r>
              <a:rPr lang="fa-IR" sz="1600" dirty="0"/>
              <a:t> که سیگنال </a:t>
            </a:r>
            <a:r>
              <a:rPr lang="en-US" sz="1600" dirty="0"/>
              <a:t>HIGH</a:t>
            </a:r>
            <a:r>
              <a:rPr lang="fa-IR" sz="1600" dirty="0"/>
              <a:t> همان 1 منطقی یا 3.3 ولت است و سیگنال </a:t>
            </a:r>
            <a:r>
              <a:rPr lang="en-US" sz="1600" dirty="0"/>
              <a:t>LOW</a:t>
            </a:r>
            <a:r>
              <a:rPr lang="fa-IR" sz="1600" dirty="0"/>
              <a:t> همان 0 منطقی یا 0 ولت است. وقتی که سیگنال </a:t>
            </a:r>
            <a:r>
              <a:rPr lang="en-US" sz="1600" dirty="0"/>
              <a:t>HIGH</a:t>
            </a:r>
            <a:r>
              <a:rPr lang="fa-IR" sz="1600" dirty="0"/>
              <a:t> از میکروکنترلر به رله ارسال میشود رله روشن و وقتی سیگنال </a:t>
            </a:r>
            <a:r>
              <a:rPr lang="en-US" sz="1600" dirty="0"/>
              <a:t>LOW</a:t>
            </a:r>
            <a:r>
              <a:rPr lang="fa-IR" sz="1600" dirty="0"/>
              <a:t>  ارسال شود </a:t>
            </a:r>
            <a:r>
              <a:rPr lang="fa-IR" sz="1600" dirty="0" err="1"/>
              <a:t>رله</a:t>
            </a:r>
            <a:r>
              <a:rPr lang="fa-IR" sz="1600" dirty="0"/>
              <a:t> خاموش می شود(بستگی به نوع رله دارد که 1فعال باشد یا 0 فعال).</a:t>
            </a:r>
          </a:p>
          <a:p>
            <a:pPr algn="r" rtl="1"/>
            <a:r>
              <a:rPr lang="fa-IR" sz="1600" b="1" dirty="0"/>
              <a:t>پایه </a:t>
            </a:r>
            <a:r>
              <a:rPr lang="en-US" sz="1600" b="1" dirty="0"/>
              <a:t>NO</a:t>
            </a:r>
            <a:r>
              <a:rPr lang="fa-IR" sz="1600" b="1" dirty="0"/>
              <a:t> یا </a:t>
            </a:r>
            <a:r>
              <a:rPr lang="en-US" sz="1600" b="1" dirty="0" err="1"/>
              <a:t>Normaly</a:t>
            </a:r>
            <a:r>
              <a:rPr lang="en-US" sz="1600" b="1"/>
              <a:t> open</a:t>
            </a:r>
            <a:r>
              <a:rPr lang="fa-IR" sz="1600" b="1"/>
              <a:t> </a:t>
            </a:r>
            <a:r>
              <a:rPr lang="fa-IR" sz="1600" dirty="0"/>
              <a:t>: در حالت عادی باز هست و وقتی دستور </a:t>
            </a:r>
            <a:r>
              <a:rPr lang="en-US" sz="1600" dirty="0"/>
              <a:t>HIGH</a:t>
            </a:r>
            <a:r>
              <a:rPr lang="fa-IR" sz="1600" dirty="0"/>
              <a:t>  به رله داده میشود با متصل شدن به  </a:t>
            </a:r>
            <a:r>
              <a:rPr lang="en-US" sz="1600" dirty="0"/>
              <a:t>COM</a:t>
            </a:r>
            <a:r>
              <a:rPr lang="fa-IR" sz="1600" dirty="0"/>
              <a:t> باعث عبور یا وصل شدن جریان میشود                                                                                         </a:t>
            </a:r>
          </a:p>
          <a:p>
            <a:pPr algn="r" rtl="1"/>
            <a:r>
              <a:rPr lang="fa-IR" sz="1600" b="1" dirty="0"/>
              <a:t>پایه </a:t>
            </a:r>
            <a:r>
              <a:rPr lang="en-US" sz="1600" b="1" dirty="0"/>
              <a:t>C</a:t>
            </a:r>
            <a:r>
              <a:rPr lang="fa-IR" sz="1600" b="1" dirty="0"/>
              <a:t> یا </a:t>
            </a:r>
            <a:r>
              <a:rPr lang="en-US" sz="1600" b="1" dirty="0"/>
              <a:t>COM</a:t>
            </a:r>
            <a:r>
              <a:rPr lang="fa-IR" sz="1600" b="1" dirty="0"/>
              <a:t>  </a:t>
            </a:r>
            <a:r>
              <a:rPr lang="fa-IR" sz="1600" dirty="0"/>
              <a:t>: پایه مشترک هست و در حالت عادی به پایه </a:t>
            </a:r>
            <a:r>
              <a:rPr lang="en-US" sz="1600" dirty="0"/>
              <a:t>NC</a:t>
            </a:r>
            <a:r>
              <a:rPr lang="fa-IR" sz="1600" dirty="0"/>
              <a:t> وصل هست.                             </a:t>
            </a:r>
          </a:p>
          <a:p>
            <a:pPr algn="r" rtl="1"/>
            <a:r>
              <a:rPr lang="fa-IR" sz="1600" b="1" dirty="0"/>
              <a:t>پایه </a:t>
            </a:r>
            <a:r>
              <a:rPr lang="en-US" sz="1600" b="1" dirty="0"/>
              <a:t>NC</a:t>
            </a:r>
            <a:r>
              <a:rPr lang="fa-IR" sz="1600" b="1" dirty="0"/>
              <a:t>  یا </a:t>
            </a:r>
            <a:r>
              <a:rPr lang="en-US" sz="1600" b="1" dirty="0" err="1"/>
              <a:t>Normaly</a:t>
            </a:r>
            <a:r>
              <a:rPr lang="en-US" sz="1600" b="1" dirty="0"/>
              <a:t> close</a:t>
            </a:r>
            <a:r>
              <a:rPr lang="fa-IR" sz="1600" b="1" dirty="0"/>
              <a:t> </a:t>
            </a:r>
            <a:r>
              <a:rPr lang="fa-IR" sz="1600" dirty="0"/>
              <a:t>: در حالت عادی بسته هست و به پایه </a:t>
            </a:r>
            <a:r>
              <a:rPr lang="en-US" sz="1600" dirty="0"/>
              <a:t>COM</a:t>
            </a:r>
            <a:r>
              <a:rPr lang="fa-IR" sz="1600" dirty="0"/>
              <a:t> متصل هست</a:t>
            </a:r>
            <a:r>
              <a:rPr lang="en-US" sz="1600" dirty="0"/>
              <a:t>.</a:t>
            </a:r>
            <a:endParaRPr lang="fa-IR" sz="1600" dirty="0"/>
          </a:p>
          <a:p>
            <a:pPr algn="r" rtl="1"/>
            <a:endParaRPr lang="fa-IR" sz="1600" dirty="0"/>
          </a:p>
          <a:p>
            <a:pPr algn="r" rtl="1"/>
            <a:r>
              <a:rPr lang="fa-IR" sz="1600" b="1" u="sng" dirty="0"/>
              <a:t>طرز کار رله :</a:t>
            </a:r>
          </a:p>
          <a:p>
            <a:pPr algn="r" rtl="1"/>
            <a:r>
              <a:rPr lang="fa-IR" sz="1600" dirty="0"/>
              <a:t>وقتی که از میکروکنترلر سیگنال </a:t>
            </a:r>
            <a:r>
              <a:rPr lang="en-US" sz="1600" dirty="0"/>
              <a:t>HIGH</a:t>
            </a:r>
            <a:r>
              <a:rPr lang="fa-IR" sz="1600" dirty="0"/>
              <a:t> به رله ارسال میشود رله روشن میشود و پایه </a:t>
            </a:r>
            <a:r>
              <a:rPr lang="en-US" sz="1600" dirty="0"/>
              <a:t>NO</a:t>
            </a:r>
            <a:r>
              <a:rPr lang="fa-IR" sz="1600" dirty="0"/>
              <a:t> به پایه </a:t>
            </a:r>
            <a:r>
              <a:rPr lang="en-US" sz="1600" dirty="0"/>
              <a:t>C</a:t>
            </a:r>
            <a:r>
              <a:rPr lang="fa-IR" sz="1600" dirty="0"/>
              <a:t> متصل میشود و جریان از</a:t>
            </a:r>
            <a:r>
              <a:rPr lang="en-US" sz="1600" dirty="0"/>
              <a:t>C</a:t>
            </a:r>
            <a:r>
              <a:rPr lang="fa-IR" sz="1600" dirty="0"/>
              <a:t> به </a:t>
            </a:r>
            <a:r>
              <a:rPr lang="en-US" sz="1600" dirty="0"/>
              <a:t>NO</a:t>
            </a:r>
            <a:r>
              <a:rPr lang="fa-IR" sz="1600" dirty="0"/>
              <a:t> برقرار میشود که برق پریز وصل میشود . اگر که میکروکنترلر سیگنال </a:t>
            </a:r>
            <a:r>
              <a:rPr lang="en-US" sz="1600" dirty="0"/>
              <a:t>LOW</a:t>
            </a:r>
            <a:r>
              <a:rPr lang="fa-IR" sz="1600" dirty="0"/>
              <a:t> به رله بفرستد رله خاموش میشود و</a:t>
            </a:r>
            <a:r>
              <a:rPr lang="en-US" sz="1600" dirty="0"/>
              <a:t>C</a:t>
            </a:r>
            <a:r>
              <a:rPr lang="fa-IR" sz="1600" dirty="0"/>
              <a:t>  به </a:t>
            </a:r>
            <a:r>
              <a:rPr lang="en-US" sz="1600" dirty="0"/>
              <a:t>NC</a:t>
            </a:r>
            <a:r>
              <a:rPr lang="fa-IR" sz="1600" dirty="0"/>
              <a:t> وصل میشود و جریان برق عبور نمیکند و برق پریز هم قطع میشود </a:t>
            </a:r>
          </a:p>
        </p:txBody>
      </p:sp>
      <p:sp>
        <p:nvSpPr>
          <p:cNvPr id="8" name="TextBox 7">
            <a:extLst>
              <a:ext uri="{FF2B5EF4-FFF2-40B4-BE49-F238E27FC236}">
                <a16:creationId xmlns:a16="http://schemas.microsoft.com/office/drawing/2014/main" id="{7209C9B1-E191-4DFD-98D2-5779CBB5BFEF}"/>
              </a:ext>
            </a:extLst>
          </p:cNvPr>
          <p:cNvSpPr txBox="1"/>
          <p:nvPr/>
        </p:nvSpPr>
        <p:spPr>
          <a:xfrm>
            <a:off x="11736280" y="0"/>
            <a:ext cx="455720" cy="369332"/>
          </a:xfrm>
          <a:prstGeom prst="rect">
            <a:avLst/>
          </a:prstGeom>
          <a:noFill/>
        </p:spPr>
        <p:txBody>
          <a:bodyPr wrap="square" rtlCol="0">
            <a:spAutoFit/>
          </a:bodyPr>
          <a:lstStyle/>
          <a:p>
            <a:r>
              <a:rPr lang="fa-IR" dirty="0"/>
              <a:t>16</a:t>
            </a:r>
            <a:endParaRPr lang="en-US" dirty="0"/>
          </a:p>
        </p:txBody>
      </p:sp>
      <p:pic>
        <p:nvPicPr>
          <p:cNvPr id="4" name="Picture 3">
            <a:extLst>
              <a:ext uri="{FF2B5EF4-FFF2-40B4-BE49-F238E27FC236}">
                <a16:creationId xmlns:a16="http://schemas.microsoft.com/office/drawing/2014/main" id="{0CA79FD4-0D48-4A78-866F-1A48C7B6A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850082" cy="4842164"/>
          </a:xfrm>
          <a:prstGeom prst="rect">
            <a:avLst/>
          </a:prstGeom>
        </p:spPr>
      </p:pic>
    </p:spTree>
    <p:extLst>
      <p:ext uri="{BB962C8B-B14F-4D97-AF65-F5344CB8AC3E}">
        <p14:creationId xmlns:p14="http://schemas.microsoft.com/office/powerpoint/2010/main" val="2694372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یک تلویزیون LCD بزرگ از LG">
            <a:extLst>
              <a:ext uri="{FF2B5EF4-FFF2-40B4-BE49-F238E27FC236}">
                <a16:creationId xmlns:a16="http://schemas.microsoft.com/office/drawing/2014/main" id="{269B6FDA-53E1-45C2-B756-5BC52730B1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20586" cy="10512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D962D6D-3762-4B13-A95A-F787F826E2C7}"/>
              </a:ext>
            </a:extLst>
          </p:cNvPr>
          <p:cNvPicPr>
            <a:picLocks noChangeAspect="1"/>
          </p:cNvPicPr>
          <p:nvPr/>
        </p:nvPicPr>
        <p:blipFill>
          <a:blip r:embed="rId3"/>
          <a:stretch>
            <a:fillRect/>
          </a:stretch>
        </p:blipFill>
        <p:spPr>
          <a:xfrm>
            <a:off x="0" y="2896289"/>
            <a:ext cx="1420586" cy="1428881"/>
          </a:xfrm>
          <a:prstGeom prst="rect">
            <a:avLst/>
          </a:prstGeom>
        </p:spPr>
      </p:pic>
      <p:pic>
        <p:nvPicPr>
          <p:cNvPr id="11" name="Picture 10">
            <a:extLst>
              <a:ext uri="{FF2B5EF4-FFF2-40B4-BE49-F238E27FC236}">
                <a16:creationId xmlns:a16="http://schemas.microsoft.com/office/drawing/2014/main" id="{FEE78808-FE73-4A61-B7F7-62CFF3860986}"/>
              </a:ext>
            </a:extLst>
          </p:cNvPr>
          <p:cNvPicPr>
            <a:picLocks noChangeAspect="1"/>
          </p:cNvPicPr>
          <p:nvPr/>
        </p:nvPicPr>
        <p:blipFill>
          <a:blip r:embed="rId4"/>
          <a:stretch>
            <a:fillRect/>
          </a:stretch>
        </p:blipFill>
        <p:spPr>
          <a:xfrm rot="17387694">
            <a:off x="249243" y="1616907"/>
            <a:ext cx="905218" cy="905218"/>
          </a:xfrm>
          <a:prstGeom prst="rect">
            <a:avLst/>
          </a:prstGeom>
        </p:spPr>
      </p:pic>
      <p:cxnSp>
        <p:nvCxnSpPr>
          <p:cNvPr id="13" name="Straight Arrow Connector 12">
            <a:extLst>
              <a:ext uri="{FF2B5EF4-FFF2-40B4-BE49-F238E27FC236}">
                <a16:creationId xmlns:a16="http://schemas.microsoft.com/office/drawing/2014/main" id="{2B9FF7D5-B172-4BBF-88EE-D88C2C82AB99}"/>
              </a:ext>
            </a:extLst>
          </p:cNvPr>
          <p:cNvCxnSpPr/>
          <p:nvPr/>
        </p:nvCxnSpPr>
        <p:spPr>
          <a:xfrm flipV="1">
            <a:off x="734786" y="1175657"/>
            <a:ext cx="0" cy="3494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AF35504F-50D6-489A-8905-BD401E8B69C0}"/>
              </a:ext>
            </a:extLst>
          </p:cNvPr>
          <p:cNvCxnSpPr/>
          <p:nvPr/>
        </p:nvCxnSpPr>
        <p:spPr>
          <a:xfrm flipV="1">
            <a:off x="734786" y="2683441"/>
            <a:ext cx="0" cy="4353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7" name="Picture 16">
            <a:extLst>
              <a:ext uri="{FF2B5EF4-FFF2-40B4-BE49-F238E27FC236}">
                <a16:creationId xmlns:a16="http://schemas.microsoft.com/office/drawing/2014/main" id="{524B42AB-5795-4C30-B6A6-90AA109407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30" y="4701603"/>
            <a:ext cx="1692728" cy="2036563"/>
          </a:xfrm>
          <a:prstGeom prst="rect">
            <a:avLst/>
          </a:prstGeom>
        </p:spPr>
      </p:pic>
      <p:pic>
        <p:nvPicPr>
          <p:cNvPr id="26" name="Picture 25">
            <a:extLst>
              <a:ext uri="{FF2B5EF4-FFF2-40B4-BE49-F238E27FC236}">
                <a16:creationId xmlns:a16="http://schemas.microsoft.com/office/drawing/2014/main" id="{9C02AEEA-281F-4025-ABF2-332A961773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1822469">
            <a:off x="9507222" y="4675566"/>
            <a:ext cx="2040662" cy="1813780"/>
          </a:xfrm>
          <a:prstGeom prst="rect">
            <a:avLst/>
          </a:prstGeom>
        </p:spPr>
      </p:pic>
      <p:cxnSp>
        <p:nvCxnSpPr>
          <p:cNvPr id="28" name="Straight Arrow Connector 27">
            <a:extLst>
              <a:ext uri="{FF2B5EF4-FFF2-40B4-BE49-F238E27FC236}">
                <a16:creationId xmlns:a16="http://schemas.microsoft.com/office/drawing/2014/main" id="{2D803349-EEFD-42F4-A298-6DE824C095BA}"/>
              </a:ext>
            </a:extLst>
          </p:cNvPr>
          <p:cNvCxnSpPr/>
          <p:nvPr/>
        </p:nvCxnSpPr>
        <p:spPr>
          <a:xfrm flipH="1">
            <a:off x="1995533" y="5719884"/>
            <a:ext cx="12083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Right Brace 28">
            <a:extLst>
              <a:ext uri="{FF2B5EF4-FFF2-40B4-BE49-F238E27FC236}">
                <a16:creationId xmlns:a16="http://schemas.microsoft.com/office/drawing/2014/main" id="{8296EE3B-F1A5-402F-9365-27DE398BB00E}"/>
              </a:ext>
            </a:extLst>
          </p:cNvPr>
          <p:cNvSpPr/>
          <p:nvPr/>
        </p:nvSpPr>
        <p:spPr>
          <a:xfrm>
            <a:off x="1844240" y="765494"/>
            <a:ext cx="408213" cy="3936086"/>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0" name="Right Brace 29">
            <a:extLst>
              <a:ext uri="{FF2B5EF4-FFF2-40B4-BE49-F238E27FC236}">
                <a16:creationId xmlns:a16="http://schemas.microsoft.com/office/drawing/2014/main" id="{D76FB525-9800-45CC-AC23-F6F739CA2DDC}"/>
              </a:ext>
            </a:extLst>
          </p:cNvPr>
          <p:cNvSpPr/>
          <p:nvPr/>
        </p:nvSpPr>
        <p:spPr>
          <a:xfrm rot="16200000">
            <a:off x="6316041" y="248928"/>
            <a:ext cx="285213" cy="862009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31" name="TextBox 30">
            <a:extLst>
              <a:ext uri="{FF2B5EF4-FFF2-40B4-BE49-F238E27FC236}">
                <a16:creationId xmlns:a16="http://schemas.microsoft.com/office/drawing/2014/main" id="{A2838F89-B340-415E-8F4A-AEB24D0C4ED5}"/>
              </a:ext>
            </a:extLst>
          </p:cNvPr>
          <p:cNvSpPr txBox="1"/>
          <p:nvPr/>
        </p:nvSpPr>
        <p:spPr>
          <a:xfrm>
            <a:off x="4218274" y="3920409"/>
            <a:ext cx="6271269" cy="369332"/>
          </a:xfrm>
          <a:prstGeom prst="rect">
            <a:avLst/>
          </a:prstGeom>
          <a:noFill/>
        </p:spPr>
        <p:txBody>
          <a:bodyPr wrap="none" rtlCol="0">
            <a:spAutoFit/>
          </a:bodyPr>
          <a:lstStyle/>
          <a:p>
            <a:r>
              <a:rPr lang="fa-IR" b="1" dirty="0"/>
              <a:t>دیکود کردن سیگنال: تبدیل سیگنال های نوری هر دکمه کنترل به کد هگزادسیمال</a:t>
            </a:r>
            <a:endParaRPr lang="en-US" b="1" dirty="0"/>
          </a:p>
        </p:txBody>
      </p:sp>
      <p:cxnSp>
        <p:nvCxnSpPr>
          <p:cNvPr id="40" name="Straight Arrow Connector 39">
            <a:extLst>
              <a:ext uri="{FF2B5EF4-FFF2-40B4-BE49-F238E27FC236}">
                <a16:creationId xmlns:a16="http://schemas.microsoft.com/office/drawing/2014/main" id="{65C40323-3716-48A6-BA48-A2B7E6659E45}"/>
              </a:ext>
            </a:extLst>
          </p:cNvPr>
          <p:cNvCxnSpPr/>
          <p:nvPr/>
        </p:nvCxnSpPr>
        <p:spPr>
          <a:xfrm flipH="1">
            <a:off x="8637814" y="5486400"/>
            <a:ext cx="6484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110FFF59-B3D9-463B-B829-D536151A4916}"/>
              </a:ext>
            </a:extLst>
          </p:cNvPr>
          <p:cNvSpPr txBox="1"/>
          <p:nvPr/>
        </p:nvSpPr>
        <p:spPr>
          <a:xfrm>
            <a:off x="2407403" y="1900475"/>
            <a:ext cx="1444878" cy="1569660"/>
          </a:xfrm>
          <a:prstGeom prst="rect">
            <a:avLst/>
          </a:prstGeom>
          <a:noFill/>
        </p:spPr>
        <p:txBody>
          <a:bodyPr wrap="square" rtlCol="0">
            <a:spAutoFit/>
          </a:bodyPr>
          <a:lstStyle/>
          <a:p>
            <a:r>
              <a:rPr lang="fa-IR" sz="1600" b="1" dirty="0"/>
              <a:t>تبدیل کد بدست آمده و تبدیل آن به سیگنال نوری و ارسال توسط فرستنده اینفرارد به تلویزیون</a:t>
            </a:r>
            <a:endParaRPr lang="en-US" sz="1600" b="1" dirty="0"/>
          </a:p>
        </p:txBody>
      </p:sp>
      <p:pic>
        <p:nvPicPr>
          <p:cNvPr id="42" name="Picture 41">
            <a:extLst>
              <a:ext uri="{FF2B5EF4-FFF2-40B4-BE49-F238E27FC236}">
                <a16:creationId xmlns:a16="http://schemas.microsoft.com/office/drawing/2014/main" id="{241E18AE-1379-4B21-A6A2-47DDDFA5E7DD}"/>
              </a:ext>
            </a:extLst>
          </p:cNvPr>
          <p:cNvPicPr>
            <a:picLocks noChangeAspect="1"/>
          </p:cNvPicPr>
          <p:nvPr/>
        </p:nvPicPr>
        <p:blipFill>
          <a:blip r:embed="rId7"/>
          <a:stretch>
            <a:fillRect/>
          </a:stretch>
        </p:blipFill>
        <p:spPr>
          <a:xfrm>
            <a:off x="4155583" y="4931469"/>
            <a:ext cx="1420491" cy="1432684"/>
          </a:xfrm>
          <a:prstGeom prst="rect">
            <a:avLst/>
          </a:prstGeom>
        </p:spPr>
      </p:pic>
      <p:pic>
        <p:nvPicPr>
          <p:cNvPr id="43" name="Picture 42">
            <a:extLst>
              <a:ext uri="{FF2B5EF4-FFF2-40B4-BE49-F238E27FC236}">
                <a16:creationId xmlns:a16="http://schemas.microsoft.com/office/drawing/2014/main" id="{2C87F73C-C1E7-4683-8ABC-967AAA110BD9}"/>
              </a:ext>
            </a:extLst>
          </p:cNvPr>
          <p:cNvPicPr>
            <a:picLocks noChangeAspect="1"/>
          </p:cNvPicPr>
          <p:nvPr/>
        </p:nvPicPr>
        <p:blipFill>
          <a:blip r:embed="rId8"/>
          <a:stretch>
            <a:fillRect/>
          </a:stretch>
        </p:blipFill>
        <p:spPr>
          <a:xfrm>
            <a:off x="6527811" y="4757865"/>
            <a:ext cx="1444877" cy="1457070"/>
          </a:xfrm>
          <a:prstGeom prst="rect">
            <a:avLst/>
          </a:prstGeom>
        </p:spPr>
      </p:pic>
      <p:sp>
        <p:nvSpPr>
          <p:cNvPr id="44" name="TextBox 43">
            <a:extLst>
              <a:ext uri="{FF2B5EF4-FFF2-40B4-BE49-F238E27FC236}">
                <a16:creationId xmlns:a16="http://schemas.microsoft.com/office/drawing/2014/main" id="{992869C9-F2A0-4142-AF20-F6E1D1388D8C}"/>
              </a:ext>
            </a:extLst>
          </p:cNvPr>
          <p:cNvSpPr txBox="1"/>
          <p:nvPr/>
        </p:nvSpPr>
        <p:spPr>
          <a:xfrm>
            <a:off x="118869" y="1888853"/>
            <a:ext cx="700967" cy="461665"/>
          </a:xfrm>
          <a:prstGeom prst="rect">
            <a:avLst/>
          </a:prstGeom>
          <a:noFill/>
        </p:spPr>
        <p:txBody>
          <a:bodyPr wrap="square" rtlCol="0">
            <a:spAutoFit/>
          </a:bodyPr>
          <a:lstStyle/>
          <a:p>
            <a:r>
              <a:rPr lang="fa-IR" sz="1200" b="1" dirty="0"/>
              <a:t>فرستنده اینفرارد</a:t>
            </a:r>
            <a:endParaRPr lang="en-US" sz="1200" b="1" dirty="0"/>
          </a:p>
        </p:txBody>
      </p:sp>
      <p:sp>
        <p:nvSpPr>
          <p:cNvPr id="46" name="TextBox 45">
            <a:extLst>
              <a:ext uri="{FF2B5EF4-FFF2-40B4-BE49-F238E27FC236}">
                <a16:creationId xmlns:a16="http://schemas.microsoft.com/office/drawing/2014/main" id="{018A00AC-B001-4E49-92EE-8916B1C18B78}"/>
              </a:ext>
            </a:extLst>
          </p:cNvPr>
          <p:cNvSpPr txBox="1"/>
          <p:nvPr/>
        </p:nvSpPr>
        <p:spPr>
          <a:xfrm>
            <a:off x="4421645" y="911507"/>
            <a:ext cx="7427783" cy="3046988"/>
          </a:xfrm>
          <a:prstGeom prst="rect">
            <a:avLst/>
          </a:prstGeom>
          <a:noFill/>
        </p:spPr>
        <p:txBody>
          <a:bodyPr wrap="square" rtlCol="0">
            <a:spAutoFit/>
          </a:bodyPr>
          <a:lstStyle/>
          <a:p>
            <a:pPr algn="r"/>
            <a:r>
              <a:rPr lang="fa-IR" sz="1600" dirty="0"/>
              <a:t>اکثر تلویزیون هایی که در خانه ها هستند یک گیرنده مادون قرمز درون خود دارند و طرز کار این گیرنده به اینصورت است که وقتی دکمه ای از کنترل فشرده میشود سیگنال نوری ای را ارسال می کند و سنسور گیرنده که در تلویزیون تعبیه شده آن را دریافت و به اجرا میگذارد. هر دکمه کنترل تلویزیون  یک سیگنال نوری یا الگوی نوری مخصوص به خود دارد و این سیگنال ها یا الگو ها در تلویزیون برنامه ریزی شده است و تلویزیون قابلیت شناسایی آنها را دارد. برای اینکه بهتر متوجه شویم که هر دکمه ، سیگنال نوری متفاوتی با بقیه دکمه های کنترل دارد کافی است که دکمه های کنترل را که فشرده و با دوربین موبایل از آن  فیلم گرفته و سرعت فیلم را آهسته کنید خواهید دید که سیگنال نوری هر دکمه با دیگری متفاوت است. این سیگنال ها یا الگوهای نوری باید توسط فرستنده اینفرارد به تلویزیون ارسال بشود. از آنجاکه ما میخواهیم کنترل تلویزیون را بر روی میکروکنترلر شبیه سازی کنیم نیاز داریم که کد باینری یا هگزادسیمال هر دکمه را استخراج کنیم که به سیگنال نوری تبدیل شود. برای اینکار از یک گیرنده اینفرارد استفاده می کنیم و کد هگزادسیمال هر دکمه را بدست می آوریم که فرستنده این کد را به سیگنال نوری تبدیل میکند و برای تلویزیون ارسال می کند.  که در ادامه به صورت کامل تر با این مراحل آشنا می شویم   </a:t>
            </a:r>
            <a:endParaRPr lang="en-US" sz="1600" dirty="0"/>
          </a:p>
        </p:txBody>
      </p:sp>
      <p:sp>
        <p:nvSpPr>
          <p:cNvPr id="47" name="TextBox 46">
            <a:extLst>
              <a:ext uri="{FF2B5EF4-FFF2-40B4-BE49-F238E27FC236}">
                <a16:creationId xmlns:a16="http://schemas.microsoft.com/office/drawing/2014/main" id="{C06445DA-75F1-4525-8910-A254AC0741B6}"/>
              </a:ext>
            </a:extLst>
          </p:cNvPr>
          <p:cNvSpPr txBox="1"/>
          <p:nvPr/>
        </p:nvSpPr>
        <p:spPr>
          <a:xfrm>
            <a:off x="6691568" y="6086554"/>
            <a:ext cx="1281120" cy="369332"/>
          </a:xfrm>
          <a:prstGeom prst="rect">
            <a:avLst/>
          </a:prstGeom>
          <a:noFill/>
        </p:spPr>
        <p:txBody>
          <a:bodyPr wrap="none" rtlCol="0">
            <a:spAutoFit/>
          </a:bodyPr>
          <a:lstStyle/>
          <a:p>
            <a:r>
              <a:rPr lang="fa-IR" b="1" dirty="0"/>
              <a:t>گیرنده اینفرارد</a:t>
            </a:r>
            <a:endParaRPr lang="en-US" b="1" dirty="0"/>
          </a:p>
        </p:txBody>
      </p:sp>
      <p:sp>
        <p:nvSpPr>
          <p:cNvPr id="50" name="TextBox 49">
            <a:extLst>
              <a:ext uri="{FF2B5EF4-FFF2-40B4-BE49-F238E27FC236}">
                <a16:creationId xmlns:a16="http://schemas.microsoft.com/office/drawing/2014/main" id="{A335077F-F2DE-4AFA-9D26-F391E8AAA21E}"/>
              </a:ext>
            </a:extLst>
          </p:cNvPr>
          <p:cNvSpPr txBox="1"/>
          <p:nvPr/>
        </p:nvSpPr>
        <p:spPr>
          <a:xfrm>
            <a:off x="6207212" y="150095"/>
            <a:ext cx="4480778" cy="677108"/>
          </a:xfrm>
          <a:prstGeom prst="rect">
            <a:avLst/>
          </a:prstGeom>
          <a:noFill/>
        </p:spPr>
        <p:txBody>
          <a:bodyPr wrap="none" rtlCol="0">
            <a:spAutoFit/>
          </a:bodyPr>
          <a:lstStyle/>
          <a:p>
            <a:pPr algn="r" rtl="1"/>
            <a:r>
              <a:rPr lang="fa-IR" sz="2000" b="1" dirty="0">
                <a:solidFill>
                  <a:srgbClr val="FF0000"/>
                </a:solidFill>
              </a:rPr>
              <a:t>آشنایی با نحوه کار گیرنده و فرستنده </a:t>
            </a:r>
            <a:r>
              <a:rPr lang="fa-IR" sz="2000" b="1" dirty="0" err="1">
                <a:solidFill>
                  <a:srgbClr val="FF0000"/>
                </a:solidFill>
              </a:rPr>
              <a:t>اینفرارد</a:t>
            </a:r>
            <a:r>
              <a:rPr lang="fa-IR" sz="2000" b="1" dirty="0">
                <a:solidFill>
                  <a:srgbClr val="FF0000"/>
                </a:solidFill>
              </a:rPr>
              <a:t>(</a:t>
            </a:r>
            <a:r>
              <a:rPr lang="en-US" sz="2000" b="1" dirty="0">
                <a:solidFill>
                  <a:srgbClr val="FF0000"/>
                </a:solidFill>
              </a:rPr>
              <a:t>IR</a:t>
            </a:r>
            <a:r>
              <a:rPr lang="fa-IR" sz="2000" b="1" dirty="0">
                <a:solidFill>
                  <a:srgbClr val="FF0000"/>
                </a:solidFill>
              </a:rPr>
              <a:t>)</a:t>
            </a:r>
            <a:endParaRPr lang="en-US" sz="2000" b="1" dirty="0">
              <a:solidFill>
                <a:srgbClr val="FF0000"/>
              </a:solidFill>
            </a:endParaRPr>
          </a:p>
          <a:p>
            <a:pPr algn="r" rtl="1"/>
            <a:endParaRPr lang="en-US" dirty="0"/>
          </a:p>
        </p:txBody>
      </p:sp>
      <p:cxnSp>
        <p:nvCxnSpPr>
          <p:cNvPr id="24" name="Straight Arrow Connector 23">
            <a:extLst>
              <a:ext uri="{FF2B5EF4-FFF2-40B4-BE49-F238E27FC236}">
                <a16:creationId xmlns:a16="http://schemas.microsoft.com/office/drawing/2014/main" id="{2D803349-EEFD-42F4-A298-6DE824C095BA}"/>
              </a:ext>
            </a:extLst>
          </p:cNvPr>
          <p:cNvCxnSpPr/>
          <p:nvPr/>
        </p:nvCxnSpPr>
        <p:spPr>
          <a:xfrm flipH="1">
            <a:off x="5614340" y="5649675"/>
            <a:ext cx="12083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C06445DA-75F1-4525-8910-A254AC0741B6}"/>
              </a:ext>
            </a:extLst>
          </p:cNvPr>
          <p:cNvSpPr txBox="1"/>
          <p:nvPr/>
        </p:nvSpPr>
        <p:spPr>
          <a:xfrm>
            <a:off x="-74827" y="4361950"/>
            <a:ext cx="2056974" cy="369332"/>
          </a:xfrm>
          <a:prstGeom prst="rect">
            <a:avLst/>
          </a:prstGeom>
          <a:noFill/>
        </p:spPr>
        <p:txBody>
          <a:bodyPr wrap="none" rtlCol="0">
            <a:spAutoFit/>
          </a:bodyPr>
          <a:lstStyle/>
          <a:p>
            <a:pPr rtl="1"/>
            <a:r>
              <a:rPr lang="en-US" b="1" dirty="0"/>
              <a:t>serial monitoring</a:t>
            </a:r>
          </a:p>
        </p:txBody>
      </p:sp>
      <p:cxnSp>
        <p:nvCxnSpPr>
          <p:cNvPr id="32" name="Straight Arrow Connector 31">
            <a:extLst>
              <a:ext uri="{FF2B5EF4-FFF2-40B4-BE49-F238E27FC236}">
                <a16:creationId xmlns:a16="http://schemas.microsoft.com/office/drawing/2014/main" id="{AF35504F-50D6-489A-8905-BD401E8B69C0}"/>
              </a:ext>
            </a:extLst>
          </p:cNvPr>
          <p:cNvCxnSpPr/>
          <p:nvPr/>
        </p:nvCxnSpPr>
        <p:spPr>
          <a:xfrm flipV="1">
            <a:off x="819836" y="4135613"/>
            <a:ext cx="0" cy="280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 name="Picture 2">
            <a:extLst>
              <a:ext uri="{FF2B5EF4-FFF2-40B4-BE49-F238E27FC236}">
                <a16:creationId xmlns:a16="http://schemas.microsoft.com/office/drawing/2014/main" id="{EF1DE522-B7EA-498A-831A-994C66BE943C}"/>
              </a:ext>
            </a:extLst>
          </p:cNvPr>
          <p:cNvPicPr>
            <a:picLocks noChangeAspect="1"/>
          </p:cNvPicPr>
          <p:nvPr/>
        </p:nvPicPr>
        <p:blipFill>
          <a:blip r:embed="rId9"/>
          <a:stretch>
            <a:fillRect/>
          </a:stretch>
        </p:blipFill>
        <p:spPr>
          <a:xfrm>
            <a:off x="3367604" y="5235972"/>
            <a:ext cx="925276" cy="880851"/>
          </a:xfrm>
          <a:prstGeom prst="rect">
            <a:avLst/>
          </a:prstGeom>
        </p:spPr>
      </p:pic>
      <p:sp>
        <p:nvSpPr>
          <p:cNvPr id="27" name="TextBox 26">
            <a:extLst>
              <a:ext uri="{FF2B5EF4-FFF2-40B4-BE49-F238E27FC236}">
                <a16:creationId xmlns:a16="http://schemas.microsoft.com/office/drawing/2014/main" id="{0D71E4CC-9F0D-46EF-8EBB-84E86CEDB381}"/>
              </a:ext>
            </a:extLst>
          </p:cNvPr>
          <p:cNvSpPr txBox="1"/>
          <p:nvPr/>
        </p:nvSpPr>
        <p:spPr>
          <a:xfrm>
            <a:off x="11736280" y="0"/>
            <a:ext cx="455720" cy="369332"/>
          </a:xfrm>
          <a:prstGeom prst="rect">
            <a:avLst/>
          </a:prstGeom>
          <a:noFill/>
        </p:spPr>
        <p:txBody>
          <a:bodyPr wrap="square" rtlCol="0">
            <a:spAutoFit/>
          </a:bodyPr>
          <a:lstStyle/>
          <a:p>
            <a:r>
              <a:rPr lang="fa-IR" dirty="0"/>
              <a:t>17</a:t>
            </a:r>
            <a:endParaRPr lang="en-US" dirty="0"/>
          </a:p>
        </p:txBody>
      </p:sp>
    </p:spTree>
    <p:extLst>
      <p:ext uri="{BB962C8B-B14F-4D97-AF65-F5344CB8AC3E}">
        <p14:creationId xmlns:p14="http://schemas.microsoft.com/office/powerpoint/2010/main" val="1643968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AE07D-B3A7-4DC8-918C-EF779B7C28B6}"/>
              </a:ext>
            </a:extLst>
          </p:cNvPr>
          <p:cNvSpPr txBox="1"/>
          <p:nvPr/>
        </p:nvSpPr>
        <p:spPr>
          <a:xfrm>
            <a:off x="6646138" y="414889"/>
            <a:ext cx="4897495" cy="461665"/>
          </a:xfrm>
          <a:prstGeom prst="rect">
            <a:avLst/>
          </a:prstGeom>
          <a:noFill/>
        </p:spPr>
        <p:txBody>
          <a:bodyPr wrap="none" rtlCol="0">
            <a:spAutoFit/>
          </a:bodyPr>
          <a:lstStyle/>
          <a:p>
            <a:r>
              <a:rPr lang="fa-IR" sz="2400" b="1" dirty="0">
                <a:solidFill>
                  <a:srgbClr val="FF0000"/>
                </a:solidFill>
              </a:rPr>
              <a:t>اتصال  سنسور گیرنده اینفرارد به میکروکنترلر</a:t>
            </a:r>
            <a:endParaRPr lang="en-US" sz="2400" b="1" dirty="0">
              <a:solidFill>
                <a:srgbClr val="FF0000"/>
              </a:solidFill>
            </a:endParaRPr>
          </a:p>
        </p:txBody>
      </p:sp>
      <p:sp>
        <p:nvSpPr>
          <p:cNvPr id="4" name="TextBox 3">
            <a:extLst>
              <a:ext uri="{FF2B5EF4-FFF2-40B4-BE49-F238E27FC236}">
                <a16:creationId xmlns:a16="http://schemas.microsoft.com/office/drawing/2014/main" id="{ABE33008-2A5E-4FAB-93C0-F78F722D601F}"/>
              </a:ext>
            </a:extLst>
          </p:cNvPr>
          <p:cNvSpPr txBox="1"/>
          <p:nvPr/>
        </p:nvSpPr>
        <p:spPr>
          <a:xfrm>
            <a:off x="6436310" y="1177660"/>
            <a:ext cx="5454574" cy="3970318"/>
          </a:xfrm>
          <a:prstGeom prst="rect">
            <a:avLst/>
          </a:prstGeom>
          <a:noFill/>
        </p:spPr>
        <p:txBody>
          <a:bodyPr wrap="square">
            <a:spAutoFit/>
          </a:bodyPr>
          <a:lstStyle/>
          <a:p>
            <a:pPr algn="r" rtl="1"/>
            <a:r>
              <a:rPr lang="fa-IR" sz="1800" cap="none" spc="0" dirty="0">
                <a:ln w="0"/>
                <a:solidFill>
                  <a:schemeClr val="tx1"/>
                </a:solidFill>
              </a:rPr>
              <a:t>در ابتدای کار نیاز است تا کد های مربوط به کنترل تلویزیون جهت کنترل توسط میکروکنترلر را استخراج و ذخیره سازی کنیم . برای این امر از سنسور گیرنده اینفرارد استفاده میکنیم</a:t>
            </a:r>
          </a:p>
          <a:p>
            <a:pPr algn="r" rtl="1"/>
            <a:r>
              <a:rPr lang="fa-IR" sz="1800" dirty="0">
                <a:ln w="0"/>
              </a:rPr>
              <a:t>که شماتیک اتصال آن </a:t>
            </a:r>
            <a:r>
              <a:rPr lang="fa-IR" sz="1800" dirty="0" err="1">
                <a:ln w="0"/>
              </a:rPr>
              <a:t>بصورت</a:t>
            </a:r>
            <a:r>
              <a:rPr lang="fa-IR" sz="1800" dirty="0">
                <a:ln w="0"/>
              </a:rPr>
              <a:t> زیر است:</a:t>
            </a:r>
          </a:p>
          <a:p>
            <a:pPr algn="r" rtl="1"/>
            <a:r>
              <a:rPr lang="fa-IR" sz="1800" cap="none" spc="0" dirty="0">
                <a:ln w="0"/>
              </a:rPr>
              <a:t>از سمت راست اولین پین به مثبت برد ، پین وسط منفی ، و پین سمت چپ پین سیگنال برد است که به یکی از پینهای</a:t>
            </a:r>
            <a:r>
              <a:rPr lang="en-US" sz="1800" cap="none" spc="0" dirty="0">
                <a:ln w="0"/>
              </a:rPr>
              <a:t>GPIO </a:t>
            </a:r>
            <a:r>
              <a:rPr lang="fa-IR" sz="1800" cap="none" spc="0" dirty="0">
                <a:ln w="0"/>
              </a:rPr>
              <a:t> متصل میشود که ما در اینجا به</a:t>
            </a:r>
            <a:r>
              <a:rPr lang="en-US" sz="1800" cap="none" spc="0" dirty="0">
                <a:ln w="0"/>
              </a:rPr>
              <a:t> GPIO2</a:t>
            </a:r>
            <a:r>
              <a:rPr lang="fa-IR" sz="1800" cap="none" spc="0" dirty="0">
                <a:ln w="0"/>
              </a:rPr>
              <a:t> وصل کرده ایم  حالا که گیرنده را به برد </a:t>
            </a:r>
            <a:r>
              <a:rPr lang="fa-IR" dirty="0">
                <a:ln w="0"/>
              </a:rPr>
              <a:t>متصل</a:t>
            </a:r>
            <a:r>
              <a:rPr lang="fa-IR" sz="1800" cap="none" spc="0" dirty="0">
                <a:ln w="0"/>
              </a:rPr>
              <a:t> کردیم باید فرایند دیکود سیگنال را انجام دهیم. برای اینکار ما نیاز به قطعه کدی داریم که به وسیله نرم افزار </a:t>
            </a:r>
            <a:r>
              <a:rPr lang="en-US" sz="1800" cap="none" spc="0" dirty="0">
                <a:ln w="0"/>
              </a:rPr>
              <a:t>Arduino ide</a:t>
            </a:r>
            <a:r>
              <a:rPr lang="fa-IR" sz="1800" cap="none" spc="0" dirty="0">
                <a:ln w="0"/>
              </a:rPr>
              <a:t> کدنویسی کردیم  و آنرا بر روی میکروکنترلر آپلود یا به اصطلاح پروگرم میکنیم  که این کد به این صورت عمل می کند که وقتی دکمه کنترل فشرده میشود کد هگزادسیمال آن دکمه را دریافت و برای ما نمایش میدهد و ما آن را یادداشت می کنیم </a:t>
            </a:r>
            <a:endParaRPr lang="en-US" sz="1800" cap="none" spc="0" dirty="0">
              <a:ln w="0"/>
            </a:endParaRPr>
          </a:p>
          <a:p>
            <a:pPr algn="r" rtl="1"/>
            <a:endParaRPr lang="en-US" sz="1800" cap="none" spc="0" dirty="0">
              <a:ln w="0"/>
              <a:solidFill>
                <a:schemeClr val="tx1"/>
              </a:solidFill>
            </a:endParaRPr>
          </a:p>
        </p:txBody>
      </p:sp>
      <p:pic>
        <p:nvPicPr>
          <p:cNvPr id="5" name="Picture 4">
            <a:extLst>
              <a:ext uri="{FF2B5EF4-FFF2-40B4-BE49-F238E27FC236}">
                <a16:creationId xmlns:a16="http://schemas.microsoft.com/office/drawing/2014/main" id="{AB41C4CA-D44A-4B09-A96B-C2C9DD65EA25}"/>
              </a:ext>
            </a:extLst>
          </p:cNvPr>
          <p:cNvPicPr>
            <a:picLocks noChangeAspect="1"/>
          </p:cNvPicPr>
          <p:nvPr/>
        </p:nvPicPr>
        <p:blipFill>
          <a:blip r:embed="rId2"/>
          <a:stretch>
            <a:fillRect/>
          </a:stretch>
        </p:blipFill>
        <p:spPr>
          <a:xfrm>
            <a:off x="386957" y="876555"/>
            <a:ext cx="5454575" cy="4888520"/>
          </a:xfrm>
          <a:prstGeom prst="rect">
            <a:avLst/>
          </a:prstGeom>
        </p:spPr>
      </p:pic>
      <p:sp>
        <p:nvSpPr>
          <p:cNvPr id="6" name="TextBox 5">
            <a:extLst>
              <a:ext uri="{FF2B5EF4-FFF2-40B4-BE49-F238E27FC236}">
                <a16:creationId xmlns:a16="http://schemas.microsoft.com/office/drawing/2014/main" id="{217B23C1-76A6-4A76-9E13-AC5CDCFC1629}"/>
              </a:ext>
            </a:extLst>
          </p:cNvPr>
          <p:cNvSpPr txBox="1"/>
          <p:nvPr/>
        </p:nvSpPr>
        <p:spPr>
          <a:xfrm>
            <a:off x="11736280" y="0"/>
            <a:ext cx="455720" cy="369332"/>
          </a:xfrm>
          <a:prstGeom prst="rect">
            <a:avLst/>
          </a:prstGeom>
          <a:noFill/>
        </p:spPr>
        <p:txBody>
          <a:bodyPr wrap="square" rtlCol="0">
            <a:spAutoFit/>
          </a:bodyPr>
          <a:lstStyle/>
          <a:p>
            <a:r>
              <a:rPr lang="fa-IR" dirty="0"/>
              <a:t>18</a:t>
            </a:r>
            <a:endParaRPr lang="en-US" dirty="0"/>
          </a:p>
        </p:txBody>
      </p:sp>
    </p:spTree>
    <p:extLst>
      <p:ext uri="{BB962C8B-B14F-4D97-AF65-F5344CB8AC3E}">
        <p14:creationId xmlns:p14="http://schemas.microsoft.com/office/powerpoint/2010/main" val="290787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4B35C14-18B9-4AD6-B996-6CBB71D54CC0}"/>
              </a:ext>
            </a:extLst>
          </p:cNvPr>
          <p:cNvPicPr>
            <a:picLocks noChangeAspect="1"/>
          </p:cNvPicPr>
          <p:nvPr/>
        </p:nvPicPr>
        <p:blipFill rotWithShape="1">
          <a:blip r:embed="rId2">
            <a:extLst>
              <a:ext uri="{28A0092B-C50C-407E-A947-70E740481C1C}">
                <a14:useLocalDpi xmlns:a14="http://schemas.microsoft.com/office/drawing/2010/main" val="0"/>
              </a:ext>
            </a:extLst>
          </a:blip>
          <a:srcRect l="681" b="78421"/>
          <a:stretch/>
        </p:blipFill>
        <p:spPr>
          <a:xfrm>
            <a:off x="1" y="0"/>
            <a:ext cx="12192000" cy="1479912"/>
          </a:xfrm>
          <a:prstGeom prst="rect">
            <a:avLst/>
          </a:prstGeom>
        </p:spPr>
      </p:pic>
      <p:cxnSp>
        <p:nvCxnSpPr>
          <p:cNvPr id="15" name="Straight Arrow Connector 14">
            <a:extLst>
              <a:ext uri="{FF2B5EF4-FFF2-40B4-BE49-F238E27FC236}">
                <a16:creationId xmlns:a16="http://schemas.microsoft.com/office/drawing/2014/main" id="{6024503A-6746-4E0E-B72D-7B406D8F32E8}"/>
              </a:ext>
            </a:extLst>
          </p:cNvPr>
          <p:cNvCxnSpPr>
            <a:cxnSpLocks/>
          </p:cNvCxnSpPr>
          <p:nvPr/>
        </p:nvCxnSpPr>
        <p:spPr>
          <a:xfrm>
            <a:off x="2517611" y="1975916"/>
            <a:ext cx="3412672"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1D596BD1-C4C8-4ECA-87B0-B06748BA9AFA}"/>
              </a:ext>
            </a:extLst>
          </p:cNvPr>
          <p:cNvSpPr txBox="1"/>
          <p:nvPr/>
        </p:nvSpPr>
        <p:spPr>
          <a:xfrm>
            <a:off x="6048292" y="1773593"/>
            <a:ext cx="1316386" cy="369332"/>
          </a:xfrm>
          <a:prstGeom prst="rect">
            <a:avLst/>
          </a:prstGeom>
          <a:noFill/>
        </p:spPr>
        <p:txBody>
          <a:bodyPr wrap="none" rtlCol="0">
            <a:spAutoFit/>
          </a:bodyPr>
          <a:lstStyle/>
          <a:p>
            <a:r>
              <a:rPr lang="fa-IR" dirty="0">
                <a:solidFill>
                  <a:schemeClr val="accent4"/>
                </a:solidFill>
              </a:rPr>
              <a:t>معرفی کتابخانه</a:t>
            </a:r>
            <a:endParaRPr lang="en-US" dirty="0">
              <a:solidFill>
                <a:schemeClr val="accent4"/>
              </a:solidFill>
            </a:endParaRPr>
          </a:p>
        </p:txBody>
      </p:sp>
      <p:cxnSp>
        <p:nvCxnSpPr>
          <p:cNvPr id="21" name="Straight Arrow Connector 20">
            <a:extLst>
              <a:ext uri="{FF2B5EF4-FFF2-40B4-BE49-F238E27FC236}">
                <a16:creationId xmlns:a16="http://schemas.microsoft.com/office/drawing/2014/main" id="{5372A3F7-78BE-4A39-9D10-EB94BDB89D38}"/>
              </a:ext>
            </a:extLst>
          </p:cNvPr>
          <p:cNvCxnSpPr/>
          <p:nvPr/>
        </p:nvCxnSpPr>
        <p:spPr>
          <a:xfrm>
            <a:off x="3840226" y="2518123"/>
            <a:ext cx="209005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D5B7B4C-A3B5-4127-A898-15E1A55F043C}"/>
              </a:ext>
            </a:extLst>
          </p:cNvPr>
          <p:cNvSpPr txBox="1"/>
          <p:nvPr/>
        </p:nvSpPr>
        <p:spPr>
          <a:xfrm>
            <a:off x="6124237" y="2371356"/>
            <a:ext cx="5185913" cy="307777"/>
          </a:xfrm>
          <a:prstGeom prst="rect">
            <a:avLst/>
          </a:prstGeom>
          <a:noFill/>
        </p:spPr>
        <p:txBody>
          <a:bodyPr wrap="square" rtlCol="0">
            <a:spAutoFit/>
          </a:bodyPr>
          <a:lstStyle/>
          <a:p>
            <a:r>
              <a:rPr lang="fa-IR" sz="1400" dirty="0">
                <a:solidFill>
                  <a:schemeClr val="accent4"/>
                </a:solidFill>
              </a:rPr>
              <a:t>معرفی و نام گزاری پین سیگنال میکروکنتلر که پایه سیگنال گیرنده به آن متصل است</a:t>
            </a:r>
            <a:endParaRPr lang="en-US" sz="1400" dirty="0">
              <a:solidFill>
                <a:schemeClr val="accent4"/>
              </a:solidFill>
            </a:endParaRPr>
          </a:p>
        </p:txBody>
      </p:sp>
      <p:cxnSp>
        <p:nvCxnSpPr>
          <p:cNvPr id="24" name="Straight Arrow Connector 23">
            <a:extLst>
              <a:ext uri="{FF2B5EF4-FFF2-40B4-BE49-F238E27FC236}">
                <a16:creationId xmlns:a16="http://schemas.microsoft.com/office/drawing/2014/main" id="{184DC08D-6FCC-4133-9372-841833C50714}"/>
              </a:ext>
            </a:extLst>
          </p:cNvPr>
          <p:cNvCxnSpPr>
            <a:cxnSpLocks/>
          </p:cNvCxnSpPr>
          <p:nvPr/>
        </p:nvCxnSpPr>
        <p:spPr>
          <a:xfrm>
            <a:off x="3401073" y="2824988"/>
            <a:ext cx="2529210"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0D826749-4D0F-479D-B27A-8015D1BAD718}"/>
              </a:ext>
            </a:extLst>
          </p:cNvPr>
          <p:cNvCxnSpPr>
            <a:cxnSpLocks/>
          </p:cNvCxnSpPr>
          <p:nvPr/>
        </p:nvCxnSpPr>
        <p:spPr>
          <a:xfrm>
            <a:off x="2793745" y="3095171"/>
            <a:ext cx="313653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A9EF132-05ED-4476-AD64-A89681BA43E0}"/>
              </a:ext>
            </a:extLst>
          </p:cNvPr>
          <p:cNvSpPr txBox="1"/>
          <p:nvPr/>
        </p:nvSpPr>
        <p:spPr>
          <a:xfrm>
            <a:off x="6067764" y="2917321"/>
            <a:ext cx="1989647" cy="338554"/>
          </a:xfrm>
          <a:prstGeom prst="rect">
            <a:avLst/>
          </a:prstGeom>
          <a:noFill/>
        </p:spPr>
        <p:txBody>
          <a:bodyPr wrap="none" rtlCol="0">
            <a:spAutoFit/>
          </a:bodyPr>
          <a:lstStyle/>
          <a:p>
            <a:r>
              <a:rPr lang="fa-IR" sz="1600" dirty="0">
                <a:solidFill>
                  <a:schemeClr val="accent4"/>
                </a:solidFill>
              </a:rPr>
              <a:t>نام گزاری خروجی دیکودر</a:t>
            </a:r>
            <a:endParaRPr lang="en-US" sz="1600" dirty="0">
              <a:solidFill>
                <a:schemeClr val="accent4"/>
              </a:solidFill>
            </a:endParaRPr>
          </a:p>
        </p:txBody>
      </p:sp>
      <p:sp>
        <p:nvSpPr>
          <p:cNvPr id="29" name="Right Brace 28">
            <a:extLst>
              <a:ext uri="{FF2B5EF4-FFF2-40B4-BE49-F238E27FC236}">
                <a16:creationId xmlns:a16="http://schemas.microsoft.com/office/drawing/2014/main" id="{B98A070A-DDDE-4B98-B21A-396537AE04D8}"/>
              </a:ext>
            </a:extLst>
          </p:cNvPr>
          <p:cNvSpPr/>
          <p:nvPr/>
        </p:nvSpPr>
        <p:spPr>
          <a:xfrm>
            <a:off x="3587364" y="3424504"/>
            <a:ext cx="168153" cy="1235661"/>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C93BB3E0-4FD6-4C9B-AA95-1C324551DF58}"/>
              </a:ext>
            </a:extLst>
          </p:cNvPr>
          <p:cNvSpPr txBox="1"/>
          <p:nvPr/>
        </p:nvSpPr>
        <p:spPr>
          <a:xfrm>
            <a:off x="6153288" y="3857668"/>
            <a:ext cx="3932487" cy="369332"/>
          </a:xfrm>
          <a:prstGeom prst="rect">
            <a:avLst/>
          </a:prstGeom>
          <a:noFill/>
        </p:spPr>
        <p:txBody>
          <a:bodyPr wrap="none" rtlCol="0">
            <a:spAutoFit/>
          </a:bodyPr>
          <a:lstStyle/>
          <a:p>
            <a:r>
              <a:rPr lang="fa-IR" dirty="0">
                <a:solidFill>
                  <a:schemeClr val="accent4"/>
                </a:solidFill>
              </a:rPr>
              <a:t>فعال کردن سریال مانیتور و سنسور گیرنده اینفرارد</a:t>
            </a:r>
            <a:endParaRPr lang="en-US" dirty="0">
              <a:solidFill>
                <a:schemeClr val="accent4"/>
              </a:solidFill>
            </a:endParaRPr>
          </a:p>
        </p:txBody>
      </p:sp>
      <p:cxnSp>
        <p:nvCxnSpPr>
          <p:cNvPr id="32" name="Straight Arrow Connector 31">
            <a:extLst>
              <a:ext uri="{FF2B5EF4-FFF2-40B4-BE49-F238E27FC236}">
                <a16:creationId xmlns:a16="http://schemas.microsoft.com/office/drawing/2014/main" id="{39248101-D1B5-410B-9F34-C0D0DFF83B6D}"/>
              </a:ext>
            </a:extLst>
          </p:cNvPr>
          <p:cNvCxnSpPr>
            <a:cxnSpLocks/>
          </p:cNvCxnSpPr>
          <p:nvPr/>
        </p:nvCxnSpPr>
        <p:spPr>
          <a:xfrm flipV="1">
            <a:off x="3046151" y="5234629"/>
            <a:ext cx="2884132" cy="10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4BBC08A-ABC3-4B7A-BB0F-85284248FA49}"/>
              </a:ext>
            </a:extLst>
          </p:cNvPr>
          <p:cNvSpPr txBox="1"/>
          <p:nvPr/>
        </p:nvSpPr>
        <p:spPr>
          <a:xfrm>
            <a:off x="6097520" y="5049963"/>
            <a:ext cx="3182281" cy="369332"/>
          </a:xfrm>
          <a:prstGeom prst="rect">
            <a:avLst/>
          </a:prstGeom>
          <a:noFill/>
        </p:spPr>
        <p:txBody>
          <a:bodyPr wrap="none" rtlCol="0">
            <a:spAutoFit/>
          </a:bodyPr>
          <a:lstStyle/>
          <a:p>
            <a:r>
              <a:rPr lang="fa-IR" dirty="0">
                <a:solidFill>
                  <a:schemeClr val="accent4"/>
                </a:solidFill>
              </a:rPr>
              <a:t>اگر سیگنالی دریافت شود شرط 1 میشود</a:t>
            </a:r>
            <a:endParaRPr lang="en-US" dirty="0">
              <a:solidFill>
                <a:schemeClr val="accent4"/>
              </a:solidFill>
            </a:endParaRPr>
          </a:p>
        </p:txBody>
      </p:sp>
      <p:sp>
        <p:nvSpPr>
          <p:cNvPr id="34" name="TextBox 33">
            <a:extLst>
              <a:ext uri="{FF2B5EF4-FFF2-40B4-BE49-F238E27FC236}">
                <a16:creationId xmlns:a16="http://schemas.microsoft.com/office/drawing/2014/main" id="{6A8DA9C3-6BEC-4656-8146-685BE2B91E08}"/>
              </a:ext>
            </a:extLst>
          </p:cNvPr>
          <p:cNvSpPr txBox="1"/>
          <p:nvPr/>
        </p:nvSpPr>
        <p:spPr>
          <a:xfrm>
            <a:off x="6143710" y="5663356"/>
            <a:ext cx="3632726" cy="369332"/>
          </a:xfrm>
          <a:prstGeom prst="rect">
            <a:avLst/>
          </a:prstGeom>
          <a:noFill/>
        </p:spPr>
        <p:txBody>
          <a:bodyPr wrap="none" rtlCol="0">
            <a:spAutoFit/>
          </a:bodyPr>
          <a:lstStyle/>
          <a:p>
            <a:r>
              <a:rPr lang="fa-IR" dirty="0">
                <a:solidFill>
                  <a:schemeClr val="accent4"/>
                </a:solidFill>
              </a:rPr>
              <a:t>نمایش کد مربوط به هر دکمه در سریال مانیتور</a:t>
            </a:r>
            <a:endParaRPr lang="en-US" dirty="0">
              <a:solidFill>
                <a:schemeClr val="accent4"/>
              </a:solidFill>
            </a:endParaRPr>
          </a:p>
        </p:txBody>
      </p:sp>
      <p:cxnSp>
        <p:nvCxnSpPr>
          <p:cNvPr id="36" name="Straight Arrow Connector 35">
            <a:extLst>
              <a:ext uri="{FF2B5EF4-FFF2-40B4-BE49-F238E27FC236}">
                <a16:creationId xmlns:a16="http://schemas.microsoft.com/office/drawing/2014/main" id="{4CE533D6-79DF-4C4B-91B9-E5C79E6CB106}"/>
              </a:ext>
            </a:extLst>
          </p:cNvPr>
          <p:cNvCxnSpPr>
            <a:cxnSpLocks/>
          </p:cNvCxnSpPr>
          <p:nvPr/>
        </p:nvCxnSpPr>
        <p:spPr>
          <a:xfrm>
            <a:off x="3671441" y="5830388"/>
            <a:ext cx="225884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B16FEE1-1FE6-4452-BE79-DC78C38CB733}"/>
              </a:ext>
            </a:extLst>
          </p:cNvPr>
          <p:cNvSpPr/>
          <p:nvPr/>
        </p:nvSpPr>
        <p:spPr>
          <a:xfrm>
            <a:off x="4095864" y="3912"/>
            <a:ext cx="8096135" cy="6212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EF20283-F2E0-45FC-AD19-84A54F63601D}"/>
              </a:ext>
            </a:extLst>
          </p:cNvPr>
          <p:cNvSpPr txBox="1"/>
          <p:nvPr/>
        </p:nvSpPr>
        <p:spPr>
          <a:xfrm>
            <a:off x="5907075" y="1087"/>
            <a:ext cx="3719744" cy="523220"/>
          </a:xfrm>
          <a:prstGeom prst="rect">
            <a:avLst/>
          </a:prstGeom>
          <a:noFill/>
        </p:spPr>
        <p:txBody>
          <a:bodyPr wrap="square" rtlCol="0">
            <a:spAutoFit/>
          </a:bodyPr>
          <a:lstStyle/>
          <a:p>
            <a:pPr algn="r" rtl="1"/>
            <a:r>
              <a:rPr lang="fa-IR" sz="2800" b="1" dirty="0">
                <a:solidFill>
                  <a:srgbClr val="C00000"/>
                </a:solidFill>
              </a:rPr>
              <a:t>شبه کد برای </a:t>
            </a:r>
            <a:r>
              <a:rPr lang="fa-IR" sz="2800" b="1" dirty="0" err="1">
                <a:solidFill>
                  <a:srgbClr val="C00000"/>
                </a:solidFill>
              </a:rPr>
              <a:t>دیکودکردن</a:t>
            </a:r>
            <a:endParaRPr lang="en-US" sz="2800" b="1" dirty="0">
              <a:solidFill>
                <a:srgbClr val="C00000"/>
              </a:solidFill>
            </a:endParaRPr>
          </a:p>
        </p:txBody>
      </p:sp>
      <p:sp>
        <p:nvSpPr>
          <p:cNvPr id="23" name="TextBox 22">
            <a:extLst>
              <a:ext uri="{FF2B5EF4-FFF2-40B4-BE49-F238E27FC236}">
                <a16:creationId xmlns:a16="http://schemas.microsoft.com/office/drawing/2014/main" id="{F1460692-1115-429B-8E0C-68345D61A47B}"/>
              </a:ext>
            </a:extLst>
          </p:cNvPr>
          <p:cNvSpPr txBox="1"/>
          <p:nvPr/>
        </p:nvSpPr>
        <p:spPr>
          <a:xfrm>
            <a:off x="0" y="1777288"/>
            <a:ext cx="3463217" cy="5078313"/>
          </a:xfrm>
          <a:prstGeom prst="rect">
            <a:avLst/>
          </a:prstGeom>
          <a:noFill/>
        </p:spPr>
        <p:txBody>
          <a:bodyPr wrap="square">
            <a:spAutoFit/>
          </a:bodyPr>
          <a:lstStyle/>
          <a:p>
            <a:r>
              <a:rPr lang="en-US" dirty="0">
                <a:solidFill>
                  <a:srgbClr val="00B050"/>
                </a:solidFill>
              </a:rPr>
              <a:t>#include </a:t>
            </a:r>
            <a:r>
              <a:rPr lang="en-US" dirty="0"/>
              <a:t>&lt;</a:t>
            </a:r>
            <a:r>
              <a:rPr lang="en-US" dirty="0" err="1"/>
              <a:t>IRremote.h</a:t>
            </a:r>
            <a:r>
              <a:rPr lang="en-US" dirty="0"/>
              <a:t>&gt;</a:t>
            </a:r>
            <a:endParaRPr lang="fa-IR" dirty="0"/>
          </a:p>
          <a:p>
            <a:endParaRPr lang="fa-IR" dirty="0"/>
          </a:p>
          <a:p>
            <a:r>
              <a:rPr lang="en-US" dirty="0">
                <a:solidFill>
                  <a:srgbClr val="0070C0"/>
                </a:solidFill>
              </a:rPr>
              <a:t>const int </a:t>
            </a:r>
            <a:r>
              <a:rPr lang="en-US" dirty="0"/>
              <a:t>RECIVE</a:t>
            </a:r>
            <a:r>
              <a:rPr lang="fa-IR" dirty="0"/>
              <a:t>_</a:t>
            </a:r>
            <a:r>
              <a:rPr lang="en-US" dirty="0"/>
              <a:t>PIN </a:t>
            </a:r>
            <a:r>
              <a:rPr lang="fa-IR" dirty="0"/>
              <a:t>=</a:t>
            </a:r>
            <a:r>
              <a:rPr lang="en-US" dirty="0"/>
              <a:t>17;</a:t>
            </a:r>
            <a:endParaRPr lang="fa-IR" dirty="0"/>
          </a:p>
          <a:p>
            <a:r>
              <a:rPr lang="en-US" dirty="0" err="1">
                <a:solidFill>
                  <a:srgbClr val="C00000"/>
                </a:solidFill>
              </a:rPr>
              <a:t>IRrecv</a:t>
            </a:r>
            <a:r>
              <a:rPr lang="fa-IR" dirty="0">
                <a:solidFill>
                  <a:srgbClr val="C00000"/>
                </a:solidFill>
              </a:rPr>
              <a:t> </a:t>
            </a:r>
            <a:r>
              <a:rPr lang="en-US" dirty="0"/>
              <a:t> </a:t>
            </a:r>
            <a:r>
              <a:rPr lang="fa-IR" dirty="0"/>
              <a:t> </a:t>
            </a:r>
            <a:r>
              <a:rPr lang="en-US" dirty="0" err="1"/>
              <a:t>irrecv</a:t>
            </a:r>
            <a:r>
              <a:rPr lang="en-US" dirty="0"/>
              <a:t> </a:t>
            </a:r>
            <a:r>
              <a:rPr lang="fa-IR" dirty="0"/>
              <a:t> </a:t>
            </a:r>
            <a:r>
              <a:rPr lang="en-US" dirty="0"/>
              <a:t>(RECIVE_PIN);</a:t>
            </a:r>
            <a:endParaRPr lang="fa-IR" dirty="0"/>
          </a:p>
          <a:p>
            <a:r>
              <a:rPr lang="en-US" dirty="0" err="1">
                <a:solidFill>
                  <a:srgbClr val="C00000"/>
                </a:solidFill>
              </a:rPr>
              <a:t>decode_results</a:t>
            </a:r>
            <a:r>
              <a:rPr lang="en-US" dirty="0">
                <a:solidFill>
                  <a:srgbClr val="C00000"/>
                </a:solidFill>
              </a:rPr>
              <a:t>  </a:t>
            </a:r>
            <a:r>
              <a:rPr lang="en-US" dirty="0"/>
              <a:t>results:</a:t>
            </a:r>
            <a:endParaRPr lang="fa-IR" dirty="0"/>
          </a:p>
          <a:p>
            <a:endParaRPr lang="fa-IR" dirty="0"/>
          </a:p>
          <a:p>
            <a:r>
              <a:rPr lang="en-US" dirty="0">
                <a:solidFill>
                  <a:srgbClr val="0070C0"/>
                </a:solidFill>
              </a:rPr>
              <a:t>void</a:t>
            </a:r>
            <a:r>
              <a:rPr lang="en-US" dirty="0"/>
              <a:t> </a:t>
            </a:r>
            <a:r>
              <a:rPr lang="en-US" dirty="0">
                <a:solidFill>
                  <a:srgbClr val="00B050"/>
                </a:solidFill>
              </a:rPr>
              <a:t>setup</a:t>
            </a:r>
            <a:r>
              <a:rPr lang="en-US" dirty="0"/>
              <a:t>()  {</a:t>
            </a:r>
            <a:endParaRPr lang="fa-IR" dirty="0"/>
          </a:p>
          <a:p>
            <a:r>
              <a:rPr lang="en-US" dirty="0" err="1">
                <a:solidFill>
                  <a:srgbClr val="C00000"/>
                </a:solidFill>
              </a:rPr>
              <a:t>Serial.begin</a:t>
            </a:r>
            <a:r>
              <a:rPr lang="en-US" dirty="0"/>
              <a:t>(9600);</a:t>
            </a:r>
            <a:endParaRPr lang="fa-IR" dirty="0"/>
          </a:p>
          <a:p>
            <a:r>
              <a:rPr lang="en-US" dirty="0" err="1"/>
              <a:t>irrecv.</a:t>
            </a:r>
            <a:r>
              <a:rPr lang="en-US" dirty="0" err="1">
                <a:solidFill>
                  <a:srgbClr val="C00000"/>
                </a:solidFill>
              </a:rPr>
              <a:t>enable</a:t>
            </a:r>
            <a:r>
              <a:rPr lang="en-US" dirty="0">
                <a:solidFill>
                  <a:srgbClr val="C00000"/>
                </a:solidFill>
              </a:rPr>
              <a:t> </a:t>
            </a:r>
            <a:r>
              <a:rPr lang="en-US" dirty="0" err="1">
                <a:solidFill>
                  <a:srgbClr val="C00000"/>
                </a:solidFill>
              </a:rPr>
              <a:t>IRIn</a:t>
            </a:r>
            <a:r>
              <a:rPr lang="en-US" dirty="0">
                <a:solidFill>
                  <a:srgbClr val="C00000"/>
                </a:solidFill>
              </a:rPr>
              <a:t> </a:t>
            </a:r>
            <a:r>
              <a:rPr lang="en-US" dirty="0"/>
              <a:t>():</a:t>
            </a:r>
            <a:endParaRPr lang="fa-IR" dirty="0"/>
          </a:p>
          <a:p>
            <a:r>
              <a:rPr lang="en-US" dirty="0"/>
              <a:t> irrecv.</a:t>
            </a:r>
            <a:r>
              <a:rPr lang="en-US" dirty="0">
                <a:solidFill>
                  <a:srgbClr val="C00000"/>
                </a:solidFill>
              </a:rPr>
              <a:t>blink13</a:t>
            </a:r>
            <a:r>
              <a:rPr lang="en-US" dirty="0"/>
              <a:t> (</a:t>
            </a:r>
            <a:r>
              <a:rPr lang="en-US" dirty="0">
                <a:solidFill>
                  <a:srgbClr val="0070C0"/>
                </a:solidFill>
              </a:rPr>
              <a:t>true</a:t>
            </a:r>
            <a:r>
              <a:rPr lang="en-US" dirty="0"/>
              <a:t>);</a:t>
            </a:r>
            <a:r>
              <a:rPr lang="fa-IR" dirty="0"/>
              <a:t> </a:t>
            </a:r>
            <a:endParaRPr lang="en-US" dirty="0"/>
          </a:p>
          <a:p>
            <a:r>
              <a:rPr lang="en-US" dirty="0"/>
              <a:t>}</a:t>
            </a:r>
            <a:endParaRPr lang="fa-IR" dirty="0"/>
          </a:p>
          <a:p>
            <a:r>
              <a:rPr lang="en-US" dirty="0"/>
              <a:t>void</a:t>
            </a:r>
            <a:r>
              <a:rPr lang="en-US" dirty="0">
                <a:solidFill>
                  <a:srgbClr val="00B050"/>
                </a:solidFill>
              </a:rPr>
              <a:t> loop</a:t>
            </a:r>
            <a:r>
              <a:rPr lang="en-US" dirty="0"/>
              <a:t>() {</a:t>
            </a:r>
            <a:endParaRPr lang="fa-IR" dirty="0"/>
          </a:p>
          <a:p>
            <a:r>
              <a:rPr lang="en-US" dirty="0">
                <a:solidFill>
                  <a:srgbClr val="00B050"/>
                </a:solidFill>
              </a:rPr>
              <a:t>if </a:t>
            </a:r>
            <a:r>
              <a:rPr lang="en-US" dirty="0"/>
              <a:t>(</a:t>
            </a:r>
            <a:r>
              <a:rPr lang="en-US" dirty="0" err="1"/>
              <a:t>irrecv.</a:t>
            </a:r>
            <a:r>
              <a:rPr lang="en-US" dirty="0" err="1">
                <a:solidFill>
                  <a:srgbClr val="C00000"/>
                </a:solidFill>
              </a:rPr>
              <a:t>decode</a:t>
            </a:r>
            <a:r>
              <a:rPr lang="en-US" dirty="0"/>
              <a:t>(</a:t>
            </a:r>
            <a:r>
              <a:rPr lang="en-US" dirty="0" err="1"/>
              <a:t>sresult</a:t>
            </a:r>
            <a:r>
              <a:rPr lang="en-US" dirty="0"/>
              <a:t>))</a:t>
            </a:r>
            <a:endParaRPr lang="fa-IR" dirty="0"/>
          </a:p>
          <a:p>
            <a:r>
              <a:rPr lang="en-US" dirty="0"/>
              <a:t>{</a:t>
            </a:r>
          </a:p>
          <a:p>
            <a:r>
              <a:rPr lang="en-US" dirty="0" err="1"/>
              <a:t>serial.</a:t>
            </a:r>
            <a:r>
              <a:rPr lang="en-US" dirty="0" err="1">
                <a:solidFill>
                  <a:srgbClr val="C00000"/>
                </a:solidFill>
              </a:rPr>
              <a:t>println</a:t>
            </a:r>
            <a:r>
              <a:rPr lang="en-US" dirty="0"/>
              <a:t> (</a:t>
            </a:r>
            <a:r>
              <a:rPr lang="en-US" dirty="0" err="1"/>
              <a:t>result.value</a:t>
            </a:r>
            <a:r>
              <a:rPr lang="en-US" dirty="0"/>
              <a:t> .</a:t>
            </a:r>
            <a:r>
              <a:rPr lang="en-US" dirty="0">
                <a:solidFill>
                  <a:srgbClr val="0070C0"/>
                </a:solidFill>
              </a:rPr>
              <a:t>HEX</a:t>
            </a:r>
            <a:r>
              <a:rPr lang="en-US" dirty="0"/>
              <a:t>);</a:t>
            </a:r>
            <a:endParaRPr lang="fa-IR" dirty="0"/>
          </a:p>
          <a:p>
            <a:r>
              <a:rPr lang="en-US" dirty="0" err="1"/>
              <a:t>irrecv.</a:t>
            </a:r>
            <a:r>
              <a:rPr lang="en-US" dirty="0" err="1">
                <a:solidFill>
                  <a:srgbClr val="C00000"/>
                </a:solidFill>
              </a:rPr>
              <a:t>resume</a:t>
            </a:r>
            <a:r>
              <a:rPr lang="en-US" dirty="0"/>
              <a:t> () ;</a:t>
            </a:r>
            <a:endParaRPr lang="fa-IR" dirty="0"/>
          </a:p>
          <a:p>
            <a:r>
              <a:rPr lang="fa-IR" dirty="0"/>
              <a:t>{     </a:t>
            </a:r>
          </a:p>
          <a:p>
            <a:r>
              <a:rPr lang="fa-IR" dirty="0"/>
              <a:t>{</a:t>
            </a:r>
            <a:endParaRPr lang="en-US" dirty="0"/>
          </a:p>
        </p:txBody>
      </p:sp>
      <p:cxnSp>
        <p:nvCxnSpPr>
          <p:cNvPr id="16" name="Straight Arrow Connector 15">
            <a:extLst>
              <a:ext uri="{FF2B5EF4-FFF2-40B4-BE49-F238E27FC236}">
                <a16:creationId xmlns:a16="http://schemas.microsoft.com/office/drawing/2014/main" id="{3989F42E-3962-4EA4-8246-144578A37FCF}"/>
              </a:ext>
            </a:extLst>
          </p:cNvPr>
          <p:cNvCxnSpPr>
            <a:cxnSpLocks/>
            <a:stCxn id="29" idx="1"/>
          </p:cNvCxnSpPr>
          <p:nvPr/>
        </p:nvCxnSpPr>
        <p:spPr>
          <a:xfrm>
            <a:off x="3755517" y="4042335"/>
            <a:ext cx="2174766" cy="2567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02C6FF3-305E-4ACC-843F-806D146B559F}"/>
              </a:ext>
            </a:extLst>
          </p:cNvPr>
          <p:cNvSpPr txBox="1"/>
          <p:nvPr/>
        </p:nvSpPr>
        <p:spPr>
          <a:xfrm>
            <a:off x="6124237" y="2655711"/>
            <a:ext cx="2249238" cy="338554"/>
          </a:xfrm>
          <a:prstGeom prst="rect">
            <a:avLst/>
          </a:prstGeom>
          <a:noFill/>
        </p:spPr>
        <p:txBody>
          <a:bodyPr wrap="square" rtlCol="0">
            <a:spAutoFit/>
          </a:bodyPr>
          <a:lstStyle/>
          <a:p>
            <a:pPr rtl="1"/>
            <a:r>
              <a:rPr lang="fa-IR" sz="1600" dirty="0">
                <a:solidFill>
                  <a:srgbClr val="0070C0"/>
                </a:solidFill>
              </a:rPr>
              <a:t>ساخت یک </a:t>
            </a:r>
            <a:r>
              <a:rPr lang="fa-IR" sz="1600" dirty="0" err="1">
                <a:solidFill>
                  <a:srgbClr val="0070C0"/>
                </a:solidFill>
              </a:rPr>
              <a:t>شئ</a:t>
            </a:r>
            <a:r>
              <a:rPr lang="fa-IR" sz="1600" dirty="0">
                <a:solidFill>
                  <a:srgbClr val="0070C0"/>
                </a:solidFill>
              </a:rPr>
              <a:t> از</a:t>
            </a:r>
            <a:r>
              <a:rPr lang="en-US" sz="1600" dirty="0" err="1">
                <a:solidFill>
                  <a:srgbClr val="0070C0"/>
                </a:solidFill>
              </a:rPr>
              <a:t>irrecv</a:t>
            </a:r>
            <a:endParaRPr lang="en-US" sz="1600" dirty="0">
              <a:solidFill>
                <a:srgbClr val="0070C0"/>
              </a:solidFill>
            </a:endParaRPr>
          </a:p>
        </p:txBody>
      </p:sp>
      <p:sp>
        <p:nvSpPr>
          <p:cNvPr id="26" name="TextBox 25">
            <a:extLst>
              <a:ext uri="{FF2B5EF4-FFF2-40B4-BE49-F238E27FC236}">
                <a16:creationId xmlns:a16="http://schemas.microsoft.com/office/drawing/2014/main" id="{042D2F61-42D0-4F95-9D29-281332FF310B}"/>
              </a:ext>
            </a:extLst>
          </p:cNvPr>
          <p:cNvSpPr txBox="1"/>
          <p:nvPr/>
        </p:nvSpPr>
        <p:spPr>
          <a:xfrm>
            <a:off x="11736280" y="0"/>
            <a:ext cx="455720" cy="369332"/>
          </a:xfrm>
          <a:prstGeom prst="rect">
            <a:avLst/>
          </a:prstGeom>
          <a:noFill/>
        </p:spPr>
        <p:txBody>
          <a:bodyPr wrap="square" rtlCol="0">
            <a:spAutoFit/>
          </a:bodyPr>
          <a:lstStyle/>
          <a:p>
            <a:r>
              <a:rPr lang="fa-IR" dirty="0"/>
              <a:t>19</a:t>
            </a:r>
            <a:endParaRPr lang="en-US" dirty="0"/>
          </a:p>
        </p:txBody>
      </p:sp>
    </p:spTree>
    <p:extLst>
      <p:ext uri="{BB962C8B-B14F-4D97-AF65-F5344CB8AC3E}">
        <p14:creationId xmlns:p14="http://schemas.microsoft.com/office/powerpoint/2010/main" val="64647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0" y="4368843"/>
            <a:ext cx="12192000" cy="923330"/>
          </a:xfrm>
          <a:prstGeom prst="rect">
            <a:avLst/>
          </a:prstGeom>
          <a:noFill/>
        </p:spPr>
        <p:txBody>
          <a:bodyPr wrap="square" rtlCol="0" anchor="ctr">
            <a:spAutoFit/>
          </a:bodyPr>
          <a:lstStyle/>
          <a:p>
            <a:pPr algn="ctr"/>
            <a:r>
              <a:rPr lang="en-US" sz="5400" dirty="0">
                <a:solidFill>
                  <a:schemeClr val="bg1"/>
                </a:solidFill>
                <a:latin typeface="+mj-lt"/>
              </a:rPr>
              <a:t>internet of things</a:t>
            </a:r>
            <a:endParaRPr lang="ko-KR" altLang="en-US" sz="5400"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0" y="5248393"/>
            <a:ext cx="12191853"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Just touch</a:t>
            </a:r>
            <a:endParaRPr lang="ko-KR" altLang="en-US" sz="1867" dirty="0">
              <a:solidFill>
                <a:schemeClr val="bg1"/>
              </a:solidFill>
              <a:cs typeface="Arial" pitchFamily="34" charset="0"/>
            </a:endParaRPr>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514962" y="5438221"/>
            <a:ext cx="1161928" cy="1161928"/>
          </a:xfrm>
          <a:prstGeom prst="rect">
            <a:avLst/>
          </a:prstGeom>
        </p:spPr>
      </p:pic>
    </p:spTree>
    <p:extLst>
      <p:ext uri="{BB962C8B-B14F-4D97-AF65-F5344CB8AC3E}">
        <p14:creationId xmlns:p14="http://schemas.microsoft.com/office/powerpoint/2010/main" val="3057340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4B292A-E728-412F-B32A-7C5DBEE49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741884">
            <a:off x="734398" y="1280898"/>
            <a:ext cx="2011391" cy="2011391"/>
          </a:xfrm>
          <a:prstGeom prst="rect">
            <a:avLst/>
          </a:prstGeom>
        </p:spPr>
      </p:pic>
      <p:sp>
        <p:nvSpPr>
          <p:cNvPr id="3" name="Rectangle 2">
            <a:extLst>
              <a:ext uri="{FF2B5EF4-FFF2-40B4-BE49-F238E27FC236}">
                <a16:creationId xmlns:a16="http://schemas.microsoft.com/office/drawing/2014/main" id="{745FE1F9-1E0B-4B6B-AA8B-7B78C0C20C58}"/>
              </a:ext>
            </a:extLst>
          </p:cNvPr>
          <p:cNvSpPr/>
          <p:nvPr/>
        </p:nvSpPr>
        <p:spPr>
          <a:xfrm>
            <a:off x="9842484" y="864430"/>
            <a:ext cx="1463862" cy="2800767"/>
          </a:xfrm>
          <a:prstGeom prst="rect">
            <a:avLst/>
          </a:prstGeom>
          <a:noFill/>
        </p:spPr>
        <p:txBody>
          <a:bodyPr wrap="none" lIns="91440" tIns="45720" rIns="91440" bIns="45720">
            <a:spAutoFit/>
          </a:bodyPr>
          <a:lstStyle/>
          <a:p>
            <a:pPr algn="ctr"/>
            <a:r>
              <a:rPr lang="en-US" sz="1100" dirty="0">
                <a:ln w="0"/>
                <a:effectLst>
                  <a:outerShdw blurRad="38100" dist="19050" dir="2700000" algn="tl" rotWithShape="0">
                    <a:schemeClr val="dk1">
                      <a:alpha val="40000"/>
                    </a:schemeClr>
                  </a:outerShdw>
                </a:effectLst>
              </a:rPr>
              <a:t>0xFDB847 - up</a:t>
            </a:r>
          </a:p>
          <a:p>
            <a:pPr algn="ctr"/>
            <a:endParaRPr lang="en-US" sz="1100" dirty="0">
              <a:ln w="0"/>
              <a:effectLst>
                <a:outerShdw blurRad="38100" dist="19050" dir="2700000" algn="tl" rotWithShape="0">
                  <a:schemeClr val="dk1">
                    <a:alpha val="40000"/>
                  </a:schemeClr>
                </a:outerShdw>
              </a:effectLst>
            </a:endParaRPr>
          </a:p>
          <a:p>
            <a:pPr algn="ctr"/>
            <a:r>
              <a:rPr lang="en-US" sz="1100" dirty="0">
                <a:ln w="0"/>
                <a:effectLst>
                  <a:outerShdw blurRad="38100" dist="19050" dir="2700000" algn="tl" rotWithShape="0">
                    <a:schemeClr val="dk1">
                      <a:alpha val="40000"/>
                    </a:schemeClr>
                  </a:outerShdw>
                </a:effectLst>
              </a:rPr>
              <a:t>0xFDA25D - down</a:t>
            </a:r>
          </a:p>
          <a:p>
            <a:pPr algn="ctr"/>
            <a:endParaRPr lang="en-US" sz="1100" dirty="0">
              <a:ln w="0"/>
              <a:effectLst>
                <a:outerShdw blurRad="38100" dist="19050" dir="2700000" algn="tl" rotWithShape="0">
                  <a:schemeClr val="dk1">
                    <a:alpha val="40000"/>
                  </a:schemeClr>
                </a:outerShdw>
              </a:effectLst>
            </a:endParaRPr>
          </a:p>
          <a:p>
            <a:pPr algn="ctr"/>
            <a:r>
              <a:rPr lang="en-US" sz="1100" dirty="0">
                <a:ln w="0"/>
                <a:effectLst>
                  <a:outerShdw blurRad="38100" dist="19050" dir="2700000" algn="tl" rotWithShape="0">
                    <a:schemeClr val="dk1">
                      <a:alpha val="40000"/>
                    </a:schemeClr>
                  </a:outerShdw>
                </a:effectLst>
              </a:rPr>
              <a:t>0xFD02FD - left</a:t>
            </a:r>
          </a:p>
          <a:p>
            <a:pPr algn="ctr"/>
            <a:endParaRPr lang="en-US" sz="1100" dirty="0">
              <a:ln w="0"/>
              <a:effectLst>
                <a:outerShdw blurRad="38100" dist="19050" dir="2700000" algn="tl" rotWithShape="0">
                  <a:schemeClr val="dk1">
                    <a:alpha val="40000"/>
                  </a:schemeClr>
                </a:outerShdw>
              </a:effectLst>
            </a:endParaRPr>
          </a:p>
          <a:p>
            <a:pPr algn="ctr"/>
            <a:r>
              <a:rPr lang="en-US" sz="1100" dirty="0">
                <a:ln w="0"/>
                <a:effectLst>
                  <a:outerShdw blurRad="38100" dist="19050" dir="2700000" algn="tl" rotWithShape="0">
                    <a:schemeClr val="dk1">
                      <a:alpha val="40000"/>
                    </a:schemeClr>
                  </a:outerShdw>
                </a:effectLst>
              </a:rPr>
              <a:t>0xFD42BD - right</a:t>
            </a:r>
          </a:p>
          <a:p>
            <a:pPr algn="ctr"/>
            <a:endParaRPr lang="en-US" sz="1100" dirty="0">
              <a:ln w="0"/>
              <a:effectLst>
                <a:outerShdw blurRad="38100" dist="19050" dir="2700000" algn="tl" rotWithShape="0">
                  <a:schemeClr val="dk1">
                    <a:alpha val="40000"/>
                  </a:schemeClr>
                </a:outerShdw>
              </a:effectLst>
            </a:endParaRPr>
          </a:p>
          <a:p>
            <a:pPr algn="ctr"/>
            <a:r>
              <a:rPr lang="en-US" sz="1100" dirty="0">
                <a:ln w="0"/>
                <a:effectLst>
                  <a:outerShdw blurRad="38100" dist="19050" dir="2700000" algn="tl" rotWithShape="0">
                    <a:schemeClr val="dk1">
                      <a:alpha val="40000"/>
                    </a:schemeClr>
                  </a:outerShdw>
                </a:effectLst>
              </a:rPr>
              <a:t>0xFDC03F - off/on</a:t>
            </a:r>
          </a:p>
          <a:p>
            <a:pPr algn="ctr"/>
            <a:endParaRPr lang="en-US" sz="1100" dirty="0">
              <a:ln w="0"/>
              <a:effectLst>
                <a:outerShdw blurRad="38100" dist="19050" dir="2700000" algn="tl" rotWithShape="0">
                  <a:schemeClr val="dk1">
                    <a:alpha val="40000"/>
                  </a:schemeClr>
                </a:outerShdw>
              </a:effectLst>
            </a:endParaRPr>
          </a:p>
          <a:p>
            <a:pPr algn="ctr"/>
            <a:r>
              <a:rPr lang="en-US" sz="1100" dirty="0">
                <a:ln w="0"/>
                <a:effectLst>
                  <a:outerShdw blurRad="38100" dist="19050" dir="2700000" algn="tl" rotWithShape="0">
                    <a:schemeClr val="dk1">
                      <a:alpha val="40000"/>
                    </a:schemeClr>
                  </a:outerShdw>
                </a:effectLst>
              </a:rPr>
              <a:t>0xFD28D7 - </a:t>
            </a:r>
            <a:r>
              <a:rPr lang="en-US" sz="1100" dirty="0" err="1">
                <a:ln w="0"/>
                <a:effectLst>
                  <a:outerShdw blurRad="38100" dist="19050" dir="2700000" algn="tl" rotWithShape="0">
                    <a:schemeClr val="dk1">
                      <a:alpha val="40000"/>
                    </a:schemeClr>
                  </a:outerShdw>
                </a:effectLst>
              </a:rPr>
              <a:t>chup</a:t>
            </a:r>
            <a:endParaRPr lang="en-US" sz="1100" dirty="0">
              <a:ln w="0"/>
              <a:effectLst>
                <a:outerShdw blurRad="38100" dist="19050" dir="2700000" algn="tl" rotWithShape="0">
                  <a:schemeClr val="dk1">
                    <a:alpha val="40000"/>
                  </a:schemeClr>
                </a:outerShdw>
              </a:effectLst>
            </a:endParaRPr>
          </a:p>
          <a:p>
            <a:pPr algn="ctr"/>
            <a:endParaRPr lang="en-US" sz="1100" dirty="0">
              <a:ln w="0"/>
              <a:effectLst>
                <a:outerShdw blurRad="38100" dist="19050" dir="2700000" algn="tl" rotWithShape="0">
                  <a:schemeClr val="dk1">
                    <a:alpha val="40000"/>
                  </a:schemeClr>
                </a:outerShdw>
              </a:effectLst>
            </a:endParaRPr>
          </a:p>
          <a:p>
            <a:pPr algn="ctr"/>
            <a:r>
              <a:rPr lang="en-US" sz="1100" dirty="0">
                <a:ln w="0"/>
                <a:effectLst>
                  <a:outerShdw blurRad="38100" dist="19050" dir="2700000" algn="tl" rotWithShape="0">
                    <a:schemeClr val="dk1">
                      <a:alpha val="40000"/>
                    </a:schemeClr>
                  </a:outerShdw>
                </a:effectLst>
              </a:rPr>
              <a:t>0xFD18E7 - </a:t>
            </a:r>
            <a:r>
              <a:rPr lang="en-US" sz="1100" dirty="0" err="1">
                <a:ln w="0"/>
                <a:effectLst>
                  <a:outerShdw blurRad="38100" dist="19050" dir="2700000" algn="tl" rotWithShape="0">
                    <a:schemeClr val="dk1">
                      <a:alpha val="40000"/>
                    </a:schemeClr>
                  </a:outerShdw>
                </a:effectLst>
              </a:rPr>
              <a:t>chdown</a:t>
            </a:r>
            <a:endParaRPr lang="en-US" sz="1100" dirty="0">
              <a:ln w="0"/>
              <a:effectLst>
                <a:outerShdw blurRad="38100" dist="19050" dir="2700000" algn="tl" rotWithShape="0">
                  <a:schemeClr val="dk1">
                    <a:alpha val="40000"/>
                  </a:schemeClr>
                </a:outerShdw>
              </a:effectLst>
            </a:endParaRPr>
          </a:p>
          <a:p>
            <a:pPr algn="ctr"/>
            <a:endParaRPr lang="en-US" sz="1100" dirty="0">
              <a:ln w="0"/>
              <a:effectLst>
                <a:outerShdw blurRad="38100" dist="19050" dir="2700000" algn="tl" rotWithShape="0">
                  <a:schemeClr val="dk1">
                    <a:alpha val="40000"/>
                  </a:schemeClr>
                </a:outerShdw>
              </a:effectLst>
            </a:endParaRPr>
          </a:p>
          <a:p>
            <a:pPr algn="ctr"/>
            <a:endParaRPr lang="en-US" sz="1100" dirty="0">
              <a:ln w="0"/>
              <a:effectLst>
                <a:outerShdw blurRad="38100" dist="19050" dir="2700000" algn="tl" rotWithShape="0">
                  <a:schemeClr val="dk1">
                    <a:alpha val="40000"/>
                  </a:schemeClr>
                </a:outerShdw>
              </a:effectLst>
            </a:endParaRPr>
          </a:p>
          <a:p>
            <a:pPr algn="ctr"/>
            <a:endParaRPr lang="en-US" sz="1100" dirty="0">
              <a:ln w="0"/>
              <a:effectLst>
                <a:outerShdw blurRad="38100" dist="19050" dir="2700000" algn="tl" rotWithShape="0">
                  <a:schemeClr val="dk1">
                    <a:alpha val="40000"/>
                  </a:schemeClr>
                </a:outerShdw>
              </a:effectLst>
            </a:endParaRPr>
          </a:p>
        </p:txBody>
      </p:sp>
      <p:sp>
        <p:nvSpPr>
          <p:cNvPr id="4" name="Frame 3">
            <a:extLst>
              <a:ext uri="{FF2B5EF4-FFF2-40B4-BE49-F238E27FC236}">
                <a16:creationId xmlns:a16="http://schemas.microsoft.com/office/drawing/2014/main" id="{A7AE1CA5-D03A-43E6-A9DB-E0E84B435E50}"/>
              </a:ext>
            </a:extLst>
          </p:cNvPr>
          <p:cNvSpPr/>
          <p:nvPr/>
        </p:nvSpPr>
        <p:spPr>
          <a:xfrm>
            <a:off x="9729058" y="864431"/>
            <a:ext cx="1708727" cy="2401284"/>
          </a:xfrm>
          <a:prstGeom prst="frame">
            <a:avLst>
              <a:gd name="adj1" fmla="val 253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FCDAF91C-CD3A-4DAF-8C00-989FE4D0C7C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863831" y="1655231"/>
            <a:ext cx="2149322" cy="1262727"/>
          </a:xfrm>
          <a:prstGeom prst="rect">
            <a:avLst/>
          </a:prstGeom>
        </p:spPr>
      </p:pic>
      <p:pic>
        <p:nvPicPr>
          <p:cNvPr id="6" name="Picture 5">
            <a:extLst>
              <a:ext uri="{FF2B5EF4-FFF2-40B4-BE49-F238E27FC236}">
                <a16:creationId xmlns:a16="http://schemas.microsoft.com/office/drawing/2014/main" id="{13D82A46-EECE-4C5C-9777-8BA860D837E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18618494">
            <a:off x="4637631" y="1795234"/>
            <a:ext cx="1066832" cy="982716"/>
          </a:xfrm>
          <a:prstGeom prst="rect">
            <a:avLst/>
          </a:prstGeom>
        </p:spPr>
      </p:pic>
      <p:cxnSp>
        <p:nvCxnSpPr>
          <p:cNvPr id="7" name="Straight Arrow Connector 6">
            <a:extLst>
              <a:ext uri="{FF2B5EF4-FFF2-40B4-BE49-F238E27FC236}">
                <a16:creationId xmlns:a16="http://schemas.microsoft.com/office/drawing/2014/main" id="{635099F9-E8E0-47C0-BCD8-1B078379E999}"/>
              </a:ext>
            </a:extLst>
          </p:cNvPr>
          <p:cNvCxnSpPr/>
          <p:nvPr/>
        </p:nvCxnSpPr>
        <p:spPr>
          <a:xfrm>
            <a:off x="3207224" y="2263984"/>
            <a:ext cx="1244059" cy="226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5A6DA6B-4B3F-4E37-B022-AC88AC4B5F37}"/>
              </a:ext>
            </a:extLst>
          </p:cNvPr>
          <p:cNvCxnSpPr/>
          <p:nvPr/>
        </p:nvCxnSpPr>
        <p:spPr>
          <a:xfrm>
            <a:off x="8155537" y="2286592"/>
            <a:ext cx="13019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D9F9F8B-01B4-4B08-8DAF-F57522F63B76}"/>
              </a:ext>
            </a:extLst>
          </p:cNvPr>
          <p:cNvSpPr/>
          <p:nvPr/>
        </p:nvSpPr>
        <p:spPr>
          <a:xfrm>
            <a:off x="9372003" y="168723"/>
            <a:ext cx="2404824" cy="523220"/>
          </a:xfrm>
          <a:prstGeom prst="rect">
            <a:avLst/>
          </a:prstGeom>
          <a:noFill/>
        </p:spPr>
        <p:txBody>
          <a:bodyPr wrap="none" lIns="91440" tIns="45720" rIns="91440" bIns="45720">
            <a:spAutoFit/>
          </a:bodyPr>
          <a:lstStyle/>
          <a:p>
            <a:pPr algn="ctr"/>
            <a:r>
              <a:rPr lang="en-US" sz="2800" dirty="0">
                <a:ln w="0"/>
                <a:effectLst>
                  <a:outerShdw blurRad="38100" dist="19050" dir="2700000" algn="tl" rotWithShape="0">
                    <a:schemeClr val="dk1">
                      <a:alpha val="40000"/>
                    </a:schemeClr>
                  </a:outerShdw>
                </a:effectLst>
              </a:rPr>
              <a:t>Serial Monitor</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FE5C05EA-C374-4EC1-A32A-0218A5B17DA2}"/>
              </a:ext>
            </a:extLst>
          </p:cNvPr>
          <p:cNvSpPr/>
          <p:nvPr/>
        </p:nvSpPr>
        <p:spPr>
          <a:xfrm>
            <a:off x="6021977" y="3448486"/>
            <a:ext cx="5754850" cy="1015663"/>
          </a:xfrm>
          <a:prstGeom prst="rect">
            <a:avLst/>
          </a:prstGeom>
          <a:noFill/>
        </p:spPr>
        <p:txBody>
          <a:bodyPr wrap="square" lIns="91440" tIns="45720" rIns="91440" bIns="45720">
            <a:spAutoFit/>
          </a:bodyPr>
          <a:lstStyle/>
          <a:p>
            <a:pPr algn="r"/>
            <a:r>
              <a:rPr lang="fa-IR" sz="2000" dirty="0">
                <a:ln w="0"/>
                <a:effectLst>
                  <a:outerShdw blurRad="38100" dist="19050" dir="2700000" algn="tl" rotWithShape="0">
                    <a:schemeClr val="dk1">
                      <a:alpha val="40000"/>
                    </a:schemeClr>
                  </a:outerShdw>
                </a:effectLst>
              </a:rPr>
              <a:t>حال که کد های تلویزیون مورد نظر را استخراج کردیم دیگر به سنسور گیرنده نیازی نیست و در ادامه پروژه برای فرمان به تلویزیون از طریق برد نیاز است تا سنسور فرستنده    نصب شود</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01928502-DE2C-48B3-9326-0372150DDC50}"/>
              </a:ext>
            </a:extLst>
          </p:cNvPr>
          <p:cNvSpPr/>
          <p:nvPr/>
        </p:nvSpPr>
        <p:spPr>
          <a:xfrm>
            <a:off x="7155587" y="4064039"/>
            <a:ext cx="441147"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IR</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12" name="Picture 11">
            <a:extLst>
              <a:ext uri="{FF2B5EF4-FFF2-40B4-BE49-F238E27FC236}">
                <a16:creationId xmlns:a16="http://schemas.microsoft.com/office/drawing/2014/main" id="{9A0621DE-7E30-4BD3-B6B3-51AED5B3E6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708757"/>
            <a:ext cx="4511788" cy="2513710"/>
          </a:xfrm>
          <a:prstGeom prst="rect">
            <a:avLst/>
          </a:prstGeom>
        </p:spPr>
      </p:pic>
      <p:sp>
        <p:nvSpPr>
          <p:cNvPr id="13" name="TextBox 12">
            <a:extLst>
              <a:ext uri="{FF2B5EF4-FFF2-40B4-BE49-F238E27FC236}">
                <a16:creationId xmlns:a16="http://schemas.microsoft.com/office/drawing/2014/main" id="{CB767197-531D-4709-B61E-A24AB516A250}"/>
              </a:ext>
            </a:extLst>
          </p:cNvPr>
          <p:cNvSpPr txBox="1"/>
          <p:nvPr/>
        </p:nvSpPr>
        <p:spPr>
          <a:xfrm>
            <a:off x="11736280" y="0"/>
            <a:ext cx="455720" cy="369332"/>
          </a:xfrm>
          <a:prstGeom prst="rect">
            <a:avLst/>
          </a:prstGeom>
          <a:noFill/>
        </p:spPr>
        <p:txBody>
          <a:bodyPr wrap="square" rtlCol="0">
            <a:spAutoFit/>
          </a:bodyPr>
          <a:lstStyle/>
          <a:p>
            <a:r>
              <a:rPr lang="fa-IR" dirty="0"/>
              <a:t>20</a:t>
            </a:r>
            <a:endParaRPr lang="en-US" dirty="0"/>
          </a:p>
        </p:txBody>
      </p:sp>
    </p:spTree>
    <p:extLst>
      <p:ext uri="{BB962C8B-B14F-4D97-AF65-F5344CB8AC3E}">
        <p14:creationId xmlns:p14="http://schemas.microsoft.com/office/powerpoint/2010/main" val="2439595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2816" r="9517" b="11844"/>
          <a:stretch/>
        </p:blipFill>
        <p:spPr>
          <a:xfrm>
            <a:off x="-81147" y="878889"/>
            <a:ext cx="5709590" cy="5166804"/>
          </a:xfrm>
          <a:prstGeom prst="rect">
            <a:avLst/>
          </a:prstGeom>
        </p:spPr>
      </p:pic>
      <p:sp>
        <p:nvSpPr>
          <p:cNvPr id="3" name="Rectangle 2"/>
          <p:cNvSpPr/>
          <p:nvPr/>
        </p:nvSpPr>
        <p:spPr>
          <a:xfrm>
            <a:off x="6783373" y="272684"/>
            <a:ext cx="4785285" cy="523220"/>
          </a:xfrm>
          <a:prstGeom prst="rect">
            <a:avLst/>
          </a:prstGeom>
          <a:noFill/>
        </p:spPr>
        <p:txBody>
          <a:bodyPr wrap="none" lIns="91440" tIns="45720" rIns="91440" bIns="45720">
            <a:spAutoFit/>
          </a:bodyPr>
          <a:lstStyle/>
          <a:p>
            <a:pPr algn="ctr"/>
            <a:r>
              <a:rPr lang="fa-IR" sz="2800" b="1" dirty="0">
                <a:ln w="0"/>
                <a:solidFill>
                  <a:srgbClr val="FF0000"/>
                </a:solidFill>
              </a:rPr>
              <a:t>اتصال سنسور فرستنده به میکروکنترلر</a:t>
            </a:r>
            <a:endParaRPr lang="en-US" sz="2800" b="1" cap="none" spc="0" dirty="0">
              <a:ln w="0"/>
              <a:solidFill>
                <a:srgbClr val="FF0000"/>
              </a:solidFill>
            </a:endParaRPr>
          </a:p>
        </p:txBody>
      </p:sp>
      <p:sp>
        <p:nvSpPr>
          <p:cNvPr id="4" name="Rectangle 3"/>
          <p:cNvSpPr/>
          <p:nvPr/>
        </p:nvSpPr>
        <p:spPr>
          <a:xfrm>
            <a:off x="6383862" y="1014560"/>
            <a:ext cx="5337875" cy="3477875"/>
          </a:xfrm>
          <a:prstGeom prst="rect">
            <a:avLst/>
          </a:prstGeom>
          <a:noFill/>
        </p:spPr>
        <p:txBody>
          <a:bodyPr wrap="square" lIns="91440" tIns="45720" rIns="91440" bIns="45720">
            <a:spAutoFit/>
          </a:bodyPr>
          <a:lstStyle/>
          <a:p>
            <a:pPr algn="r"/>
            <a:r>
              <a:rPr lang="fa-IR" sz="2000" dirty="0">
                <a:ln w="0"/>
              </a:rPr>
              <a:t>طبق شماتیک زیر سنسور فرستنده را به برد متصل می کنیم و در پروژه نهایی از کد های استخراج شده برای فرمان به تلویزیون از طریق برد استفاده میکنیم </a:t>
            </a:r>
          </a:p>
          <a:p>
            <a:pPr algn="r" rtl="1"/>
            <a:r>
              <a:rPr lang="fa-IR" sz="2000" dirty="0">
                <a:ln w="0"/>
              </a:rPr>
              <a:t>فرستده دوتا پایه دارد پایه که از طریق یک ترانزیستور به </a:t>
            </a:r>
            <a:r>
              <a:rPr lang="en-US" sz="2000" dirty="0">
                <a:ln w="0"/>
              </a:rPr>
              <a:t>GPIO</a:t>
            </a:r>
            <a:r>
              <a:rPr lang="fa-IR" sz="2000" dirty="0">
                <a:ln w="0"/>
              </a:rPr>
              <a:t> متصل می شود.</a:t>
            </a:r>
          </a:p>
          <a:p>
            <a:pPr algn="r" rtl="1"/>
            <a:endParaRPr lang="fa-IR" sz="2000" dirty="0">
              <a:ln w="0"/>
            </a:endParaRPr>
          </a:p>
          <a:p>
            <a:pPr algn="r"/>
            <a:r>
              <a:rPr lang="fa-IR" sz="2000" dirty="0"/>
              <a:t>کد های هگزادسیمالی که در مرحله قبل بدست آوردیم توسط فرستنده به سیگنال نوری تبدیل میشود و به تلویزیون فرستاده میشود. تلویزیون سیگنال نوری را تشخیص میدهد و آنرا اجرا میکند</a:t>
            </a:r>
          </a:p>
          <a:p>
            <a:pPr algn="r"/>
            <a:r>
              <a:rPr lang="fa-IR" sz="2000" b="1" dirty="0">
                <a:ln w="0"/>
                <a:effectLst>
                  <a:outerShdw blurRad="38100" dist="19050" dir="2700000" algn="tl" rotWithShape="0">
                    <a:schemeClr val="dk1">
                      <a:alpha val="40000"/>
                    </a:schemeClr>
                  </a:outerShdw>
                </a:effectLst>
              </a:rPr>
              <a:t>  </a:t>
            </a:r>
            <a:endParaRPr lang="en-US" sz="2000" b="1"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21488D0E-D354-4C60-897A-C77723F37A9C}"/>
              </a:ext>
            </a:extLst>
          </p:cNvPr>
          <p:cNvSpPr txBox="1"/>
          <p:nvPr/>
        </p:nvSpPr>
        <p:spPr>
          <a:xfrm>
            <a:off x="11736280" y="0"/>
            <a:ext cx="455720" cy="369332"/>
          </a:xfrm>
          <a:prstGeom prst="rect">
            <a:avLst/>
          </a:prstGeom>
          <a:noFill/>
        </p:spPr>
        <p:txBody>
          <a:bodyPr wrap="square" rtlCol="0">
            <a:spAutoFit/>
          </a:bodyPr>
          <a:lstStyle/>
          <a:p>
            <a:r>
              <a:rPr lang="fa-IR" dirty="0"/>
              <a:t>21</a:t>
            </a:r>
            <a:endParaRPr lang="en-US" dirty="0"/>
          </a:p>
        </p:txBody>
      </p:sp>
    </p:spTree>
    <p:extLst>
      <p:ext uri="{BB962C8B-B14F-4D97-AF65-F5344CB8AC3E}">
        <p14:creationId xmlns:p14="http://schemas.microsoft.com/office/powerpoint/2010/main" val="3041211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92000" y="0"/>
            <a:ext cx="5808000" cy="830997"/>
          </a:xfrm>
          <a:prstGeom prst="rect">
            <a:avLst/>
          </a:prstGeom>
          <a:noFill/>
        </p:spPr>
        <p:txBody>
          <a:bodyPr wrap="none" lIns="91440" tIns="45720" rIns="91440" bIns="45720">
            <a:spAutoFit/>
          </a:bodyPr>
          <a:lstStyle/>
          <a:p>
            <a:pPr algn="r"/>
            <a:r>
              <a:rPr lang="fa-IR" sz="4800" b="1" dirty="0">
                <a:ln w="0"/>
                <a:solidFill>
                  <a:srgbClr val="FF0000"/>
                </a:solidFill>
              </a:rPr>
              <a:t>مدارالکترونیکی کامل پروژه</a:t>
            </a:r>
            <a:endParaRPr lang="en-US" sz="4800" b="1" cap="none" spc="0" dirty="0">
              <a:ln w="0"/>
              <a:solidFill>
                <a:srgbClr val="FF0000"/>
              </a:solidFill>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150" b="-56"/>
          <a:stretch/>
        </p:blipFill>
        <p:spPr>
          <a:xfrm>
            <a:off x="204187" y="1099066"/>
            <a:ext cx="11789546" cy="5758934"/>
          </a:xfrm>
          <a:prstGeom prst="rect">
            <a:avLst/>
          </a:prstGeom>
        </p:spPr>
      </p:pic>
      <p:sp>
        <p:nvSpPr>
          <p:cNvPr id="5" name="Rectangle 4"/>
          <p:cNvSpPr/>
          <p:nvPr/>
        </p:nvSpPr>
        <p:spPr>
          <a:xfrm>
            <a:off x="0" y="2317315"/>
            <a:ext cx="3605030" cy="1477328"/>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r" rtl="1"/>
            <a:r>
              <a:rPr lang="fa-IR" b="1" dirty="0">
                <a:ln/>
                <a:solidFill>
                  <a:srgbClr val="FF0000"/>
                </a:solidFill>
              </a:rPr>
              <a:t>نکته: پین </a:t>
            </a:r>
            <a:r>
              <a:rPr lang="en-US" b="1" dirty="0">
                <a:ln/>
                <a:solidFill>
                  <a:srgbClr val="FF0000"/>
                </a:solidFill>
              </a:rPr>
              <a:t>vin </a:t>
            </a:r>
            <a:r>
              <a:rPr lang="fa-IR" b="1" dirty="0">
                <a:ln/>
                <a:solidFill>
                  <a:srgbClr val="FF0000"/>
                </a:solidFill>
              </a:rPr>
              <a:t> برای تغذیه برد روی مدار طراحی شده ولی در صورت تامین تغذیه برد از</a:t>
            </a:r>
            <a:r>
              <a:rPr lang="en-US" b="1" dirty="0" err="1">
                <a:ln/>
                <a:solidFill>
                  <a:srgbClr val="FF0000"/>
                </a:solidFill>
              </a:rPr>
              <a:t>usb</a:t>
            </a:r>
            <a:r>
              <a:rPr lang="en-US" b="1" dirty="0">
                <a:ln/>
                <a:solidFill>
                  <a:srgbClr val="FF0000"/>
                </a:solidFill>
              </a:rPr>
              <a:t> </a:t>
            </a:r>
            <a:r>
              <a:rPr lang="fa-IR" b="1" dirty="0">
                <a:ln/>
                <a:solidFill>
                  <a:srgbClr val="FF0000"/>
                </a:solidFill>
              </a:rPr>
              <a:t> این پین به صورت خروجی 5 ولت تغییر می یابد.</a:t>
            </a:r>
            <a:r>
              <a:rPr lang="fa-IR" b="1" cap="none" spc="0" dirty="0">
                <a:ln/>
                <a:solidFill>
                  <a:srgbClr val="FF0000"/>
                </a:solidFill>
                <a:effectLst/>
              </a:rPr>
              <a:t> </a:t>
            </a:r>
          </a:p>
          <a:p>
            <a:pPr algn="r" rtl="1"/>
            <a:endParaRPr lang="en-US" b="1" cap="none" spc="0" dirty="0">
              <a:ln/>
              <a:solidFill>
                <a:srgbClr val="FF0000"/>
              </a:solidFill>
              <a:effectLst/>
            </a:endParaRPr>
          </a:p>
        </p:txBody>
      </p:sp>
      <p:sp>
        <p:nvSpPr>
          <p:cNvPr id="6" name="TextBox 5">
            <a:extLst>
              <a:ext uri="{FF2B5EF4-FFF2-40B4-BE49-F238E27FC236}">
                <a16:creationId xmlns:a16="http://schemas.microsoft.com/office/drawing/2014/main" id="{78CFCF7D-4E43-4970-ACAF-E9854FA4352A}"/>
              </a:ext>
            </a:extLst>
          </p:cNvPr>
          <p:cNvSpPr txBox="1"/>
          <p:nvPr/>
        </p:nvSpPr>
        <p:spPr>
          <a:xfrm>
            <a:off x="11736280" y="0"/>
            <a:ext cx="455720" cy="369332"/>
          </a:xfrm>
          <a:prstGeom prst="rect">
            <a:avLst/>
          </a:prstGeom>
          <a:noFill/>
        </p:spPr>
        <p:txBody>
          <a:bodyPr wrap="square" rtlCol="0">
            <a:spAutoFit/>
          </a:bodyPr>
          <a:lstStyle/>
          <a:p>
            <a:r>
              <a:rPr lang="fa-IR" dirty="0"/>
              <a:t>22</a:t>
            </a:r>
            <a:endParaRPr lang="en-US" dirty="0"/>
          </a:p>
        </p:txBody>
      </p:sp>
    </p:spTree>
    <p:extLst>
      <p:ext uri="{BB962C8B-B14F-4D97-AF65-F5344CB8AC3E}">
        <p14:creationId xmlns:p14="http://schemas.microsoft.com/office/powerpoint/2010/main" val="3946973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DFA36B-BB57-41D4-9910-5A116FD99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350" y="1676173"/>
            <a:ext cx="3681736" cy="3505653"/>
          </a:xfrm>
          <a:prstGeom prst="rect">
            <a:avLst/>
          </a:prstGeom>
        </p:spPr>
      </p:pic>
      <p:sp>
        <p:nvSpPr>
          <p:cNvPr id="4" name="TextBox 3">
            <a:extLst>
              <a:ext uri="{FF2B5EF4-FFF2-40B4-BE49-F238E27FC236}">
                <a16:creationId xmlns:a16="http://schemas.microsoft.com/office/drawing/2014/main" id="{49CDA03F-B821-449F-AFFE-A19EA4E80925}"/>
              </a:ext>
            </a:extLst>
          </p:cNvPr>
          <p:cNvSpPr txBox="1"/>
          <p:nvPr/>
        </p:nvSpPr>
        <p:spPr>
          <a:xfrm>
            <a:off x="5637320" y="681323"/>
            <a:ext cx="5868140" cy="5909310"/>
          </a:xfrm>
          <a:prstGeom prst="rect">
            <a:avLst/>
          </a:prstGeom>
          <a:noFill/>
        </p:spPr>
        <p:txBody>
          <a:bodyPr wrap="square" rtlCol="0">
            <a:spAutoFit/>
          </a:bodyPr>
          <a:lstStyle/>
          <a:p>
            <a:pPr algn="r" rtl="1"/>
            <a:r>
              <a:rPr lang="fa-IR" dirty="0">
                <a:solidFill>
                  <a:srgbClr val="222222"/>
                </a:solidFill>
                <a:latin typeface="Tahoma" panose="020B0604030504040204" pitchFamily="34" charset="0"/>
              </a:rPr>
              <a:t>ما برای برنامه ریزی برد یا اصطلاحا پروگرم کردن میکروکنترلر نیاز به محیط کدنویسی ای داریم که برای با بورد بتواند ارتباط برقرار کند. که برای این پروژه از نرم افزار </a:t>
            </a:r>
            <a:r>
              <a:rPr lang="en-US" dirty="0">
                <a:solidFill>
                  <a:srgbClr val="222222"/>
                </a:solidFill>
                <a:latin typeface="Tahoma" panose="020B0604030504040204" pitchFamily="34" charset="0"/>
              </a:rPr>
              <a:t>Arduino IDE</a:t>
            </a:r>
            <a:r>
              <a:rPr lang="fa-IR" dirty="0">
                <a:solidFill>
                  <a:srgbClr val="222222"/>
                </a:solidFill>
                <a:latin typeface="Tahoma" panose="020B0604030504040204" pitchFamily="34" charset="0"/>
              </a:rPr>
              <a:t> استفاده کرده ایم.</a:t>
            </a:r>
          </a:p>
          <a:p>
            <a:pPr algn="r" rtl="1"/>
            <a:r>
              <a:rPr lang="fa-IR" b="0" i="0" dirty="0">
                <a:solidFill>
                  <a:srgbClr val="222222"/>
                </a:solidFill>
                <a:effectLst/>
                <a:latin typeface="Tahoma" panose="020B0604030504040204" pitchFamily="34" charset="0"/>
              </a:rPr>
              <a:t>آردوینو ابزاری است برای تولید کامپیوترهایی که نسبت به کامپیوتر شخصی شما، مقدار بیشتری از دنیای فیزیکی را احساس و کنترل می کنند. این ابزار، یک پلت فرم محاسباتی فیزیکی </a:t>
            </a:r>
            <a:r>
              <a:rPr lang="en-US" b="0" i="0" dirty="0">
                <a:solidFill>
                  <a:srgbClr val="222222"/>
                </a:solidFill>
                <a:effectLst/>
                <a:latin typeface="Tahoma" panose="020B0604030504040204" pitchFamily="34" charset="0"/>
              </a:rPr>
              <a:t> open-source </a:t>
            </a:r>
            <a:r>
              <a:rPr lang="fa-IR" b="0" i="0" dirty="0">
                <a:solidFill>
                  <a:srgbClr val="222222"/>
                </a:solidFill>
                <a:effectLst/>
                <a:latin typeface="Tahoma" panose="020B0604030504040204" pitchFamily="34" charset="0"/>
              </a:rPr>
              <a:t>است که بر اساس یک برد میکروکنترلر ساده تهیه شده، و نیز یک محیط توسعه برای نوشتن نرم افزار جهت کار با برد می باشد.</a:t>
            </a:r>
          </a:p>
          <a:p>
            <a:pPr algn="r" rtl="1"/>
            <a:r>
              <a:rPr lang="fa-IR" b="0" i="0" dirty="0">
                <a:solidFill>
                  <a:srgbClr val="222222"/>
                </a:solidFill>
                <a:effectLst/>
                <a:latin typeface="Tahoma" panose="020B0604030504040204" pitchFamily="34" charset="0"/>
              </a:rPr>
              <a:t>آردوینو می تواند جهت ایجاد اشیای تعاملی، گرفتن ورودی از تعداد زیادی سوییچ و حسگر، و کنترل تنوعی از لامپ ها، موتورها، و سایر خروجی های فیزیکی به کار گرفته شود. پروژه های آردوینو می توانند مستقل باشند، و یا با نرم افزاری که روی کامپیوتر شما در حال اجراست(مثل </a:t>
            </a:r>
            <a:r>
              <a:rPr lang="en-US" b="0" i="0" dirty="0">
                <a:solidFill>
                  <a:srgbClr val="222222"/>
                </a:solidFill>
                <a:effectLst/>
                <a:latin typeface="Tahoma" panose="020B0604030504040204" pitchFamily="34" charset="0"/>
              </a:rPr>
              <a:t>Flash، Processing، </a:t>
            </a:r>
            <a:r>
              <a:rPr lang="en-US" b="0" i="0" dirty="0" err="1">
                <a:solidFill>
                  <a:srgbClr val="222222"/>
                </a:solidFill>
                <a:effectLst/>
                <a:latin typeface="Tahoma" panose="020B0604030504040204" pitchFamily="34" charset="0"/>
              </a:rPr>
              <a:t>MaxMSP</a:t>
            </a:r>
            <a:r>
              <a:rPr lang="fa-IR" b="0" i="0" dirty="0">
                <a:solidFill>
                  <a:srgbClr val="222222"/>
                </a:solidFill>
                <a:effectLst/>
                <a:latin typeface="Tahoma" panose="020B0604030504040204" pitchFamily="34" charset="0"/>
              </a:rPr>
              <a:t>)</a:t>
            </a:r>
            <a:r>
              <a:rPr lang="en-US" b="0" i="0" dirty="0">
                <a:solidFill>
                  <a:srgbClr val="222222"/>
                </a:solidFill>
                <a:effectLst/>
                <a:latin typeface="Tahoma" panose="020B0604030504040204" pitchFamily="34" charset="0"/>
              </a:rPr>
              <a:t>، </a:t>
            </a:r>
            <a:r>
              <a:rPr lang="fa-IR" b="0" i="0" dirty="0">
                <a:solidFill>
                  <a:srgbClr val="222222"/>
                </a:solidFill>
                <a:effectLst/>
                <a:latin typeface="Tahoma" panose="020B0604030504040204" pitchFamily="34" charset="0"/>
              </a:rPr>
              <a:t>ارتباط برقرار کند. شما می توانید بردها را به طور دستی مونتاژ کنید و یا به صورت از پیش مونتاژ شده، خریداری کنید؛</a:t>
            </a:r>
          </a:p>
          <a:p>
            <a:pPr algn="r" rtl="1"/>
            <a:r>
              <a:rPr lang="fa-IR" b="0" i="0" dirty="0">
                <a:solidFill>
                  <a:srgbClr val="222222"/>
                </a:solidFill>
                <a:effectLst/>
                <a:latin typeface="Tahoma" panose="020B0604030504040204" pitchFamily="34" charset="0"/>
              </a:rPr>
              <a:t> محیط برنامه نویسی </a:t>
            </a:r>
            <a:r>
              <a:rPr lang="en-US" b="0" i="0" dirty="0">
                <a:solidFill>
                  <a:srgbClr val="222222"/>
                </a:solidFill>
                <a:effectLst/>
                <a:latin typeface="Tahoma" panose="020B0604030504040204" pitchFamily="34" charset="0"/>
              </a:rPr>
              <a:t>open-source </a:t>
            </a:r>
            <a:r>
              <a:rPr lang="fa-IR" b="0" i="0" dirty="0">
                <a:solidFill>
                  <a:srgbClr val="222222"/>
                </a:solidFill>
                <a:effectLst/>
                <a:latin typeface="Tahoma" panose="020B0604030504040204" pitchFamily="34" charset="0"/>
              </a:rPr>
              <a:t>را می توانید به صورت رایگان دانلود کنید.زبان برنامه نویسی آردوینو، یک پیاده سازی از </a:t>
            </a:r>
            <a:r>
              <a:rPr lang="en-US" b="0" i="0" dirty="0">
                <a:solidFill>
                  <a:srgbClr val="222222"/>
                </a:solidFill>
                <a:effectLst/>
                <a:latin typeface="Tahoma" panose="020B0604030504040204" pitchFamily="34" charset="0"/>
              </a:rPr>
              <a:t>Wiring</a:t>
            </a:r>
            <a:r>
              <a:rPr lang="fa-IR" b="0" i="0" dirty="0">
                <a:solidFill>
                  <a:srgbClr val="222222"/>
                </a:solidFill>
                <a:effectLst/>
                <a:latin typeface="Tahoma" panose="020B0604030504040204" pitchFamily="34" charset="0"/>
              </a:rPr>
              <a:t>(یک پلت فرم محاسباتی و فیزیکی مشابه) است، که بر اساس محیط برنامه نویسی چندرسانه ای </a:t>
            </a:r>
            <a:r>
              <a:rPr lang="en-US" b="0" i="0" dirty="0">
                <a:solidFill>
                  <a:srgbClr val="222222"/>
                </a:solidFill>
                <a:effectLst/>
                <a:latin typeface="Tahoma" panose="020B0604030504040204" pitchFamily="34" charset="0"/>
              </a:rPr>
              <a:t>Processing </a:t>
            </a:r>
            <a:r>
              <a:rPr lang="fa-IR" b="0" i="0" dirty="0">
                <a:solidFill>
                  <a:srgbClr val="222222"/>
                </a:solidFill>
                <a:effectLst/>
                <a:latin typeface="Tahoma" panose="020B0604030504040204" pitchFamily="34" charset="0"/>
              </a:rPr>
              <a:t>کار می کند.</a:t>
            </a:r>
          </a:p>
          <a:p>
            <a:pPr algn="r" rtl="1"/>
            <a:r>
              <a:rPr lang="fa-IR" dirty="0">
                <a:solidFill>
                  <a:srgbClr val="222222"/>
                </a:solidFill>
                <a:latin typeface="Tahoma" panose="020B0604030504040204" pitchFamily="34" charset="0"/>
              </a:rPr>
              <a:t>ما به وسیله </a:t>
            </a:r>
            <a:r>
              <a:rPr lang="en-US" dirty="0">
                <a:solidFill>
                  <a:srgbClr val="222222"/>
                </a:solidFill>
                <a:latin typeface="Tahoma" panose="020B0604030504040204" pitchFamily="34" charset="0"/>
              </a:rPr>
              <a:t> Arduino ide</a:t>
            </a:r>
            <a:r>
              <a:rPr lang="fa-IR" dirty="0">
                <a:solidFill>
                  <a:srgbClr val="222222"/>
                </a:solidFill>
                <a:latin typeface="Tahoma" panose="020B0604030504040204" pitchFamily="34" charset="0"/>
              </a:rPr>
              <a:t> کدی نوشته ایم که آنرا در میکروکنترلر قرار میدهیم و میکروکنترلر با استفاده از این دستورات کار مورد نظر را انجام میدهد. که در ادامه به توضیح این کد پرداخته ایم</a:t>
            </a:r>
            <a:endParaRPr lang="fa-IR" b="0" i="0" dirty="0">
              <a:solidFill>
                <a:srgbClr val="222222"/>
              </a:solidFill>
              <a:effectLst/>
              <a:latin typeface="Tahoma" panose="020B0604030504040204" pitchFamily="34" charset="0"/>
            </a:endParaRPr>
          </a:p>
        </p:txBody>
      </p:sp>
      <p:sp>
        <p:nvSpPr>
          <p:cNvPr id="5" name="TextBox 4">
            <a:extLst>
              <a:ext uri="{FF2B5EF4-FFF2-40B4-BE49-F238E27FC236}">
                <a16:creationId xmlns:a16="http://schemas.microsoft.com/office/drawing/2014/main" id="{31D2AA5B-A4CF-4B7D-BC62-0673FE1DD9BE}"/>
              </a:ext>
            </a:extLst>
          </p:cNvPr>
          <p:cNvSpPr txBox="1"/>
          <p:nvPr/>
        </p:nvSpPr>
        <p:spPr>
          <a:xfrm>
            <a:off x="7298575" y="158103"/>
            <a:ext cx="3300152" cy="523220"/>
          </a:xfrm>
          <a:prstGeom prst="rect">
            <a:avLst/>
          </a:prstGeom>
          <a:noFill/>
        </p:spPr>
        <p:txBody>
          <a:bodyPr wrap="square" rtlCol="0">
            <a:spAutoFit/>
          </a:bodyPr>
          <a:lstStyle/>
          <a:p>
            <a:pPr algn="ctr" rtl="1"/>
            <a:r>
              <a:rPr lang="fa-IR" sz="2800" b="1" dirty="0">
                <a:solidFill>
                  <a:srgbClr val="FF0000"/>
                </a:solidFill>
              </a:rPr>
              <a:t>نرم افزار</a:t>
            </a:r>
            <a:r>
              <a:rPr lang="en-US" sz="2800" b="1" dirty="0" err="1">
                <a:solidFill>
                  <a:srgbClr val="FF0000"/>
                </a:solidFill>
              </a:rPr>
              <a:t>ArduinoIDE</a:t>
            </a:r>
            <a:endParaRPr lang="en-US" sz="2800" b="1" dirty="0">
              <a:solidFill>
                <a:srgbClr val="FF0000"/>
              </a:solidFill>
            </a:endParaRPr>
          </a:p>
        </p:txBody>
      </p:sp>
      <p:sp>
        <p:nvSpPr>
          <p:cNvPr id="6" name="TextBox 5">
            <a:extLst>
              <a:ext uri="{FF2B5EF4-FFF2-40B4-BE49-F238E27FC236}">
                <a16:creationId xmlns:a16="http://schemas.microsoft.com/office/drawing/2014/main" id="{7AB00BA8-F482-4B8E-B026-0F077D48E01B}"/>
              </a:ext>
            </a:extLst>
          </p:cNvPr>
          <p:cNvSpPr txBox="1"/>
          <p:nvPr/>
        </p:nvSpPr>
        <p:spPr>
          <a:xfrm>
            <a:off x="11736280" y="0"/>
            <a:ext cx="455720" cy="369332"/>
          </a:xfrm>
          <a:prstGeom prst="rect">
            <a:avLst/>
          </a:prstGeom>
          <a:noFill/>
        </p:spPr>
        <p:txBody>
          <a:bodyPr wrap="square" rtlCol="0">
            <a:spAutoFit/>
          </a:bodyPr>
          <a:lstStyle/>
          <a:p>
            <a:r>
              <a:rPr lang="fa-IR" dirty="0"/>
              <a:t>23</a:t>
            </a:r>
            <a:endParaRPr lang="en-US" dirty="0"/>
          </a:p>
        </p:txBody>
      </p:sp>
    </p:spTree>
    <p:extLst>
      <p:ext uri="{BB962C8B-B14F-4D97-AF65-F5344CB8AC3E}">
        <p14:creationId xmlns:p14="http://schemas.microsoft.com/office/powerpoint/2010/main" val="412083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55922" y="0"/>
            <a:ext cx="5060272" cy="523220"/>
          </a:xfrm>
          <a:prstGeom prst="rect">
            <a:avLst/>
          </a:prstGeom>
        </p:spPr>
        <p:txBody>
          <a:bodyPr wrap="square">
            <a:spAutoFit/>
          </a:bodyPr>
          <a:lstStyle/>
          <a:p>
            <a:pPr algn="ctr" rtl="1" fontAlgn="base"/>
            <a:r>
              <a:rPr lang="fa-IR" sz="2800" b="1" dirty="0">
                <a:solidFill>
                  <a:srgbClr val="FF0000"/>
                </a:solidFill>
                <a:latin typeface="IranSans"/>
              </a:rPr>
              <a:t>راه اندازی </a:t>
            </a:r>
            <a:r>
              <a:rPr lang="en-US" sz="2800" b="1" dirty="0">
                <a:solidFill>
                  <a:srgbClr val="FF0000"/>
                </a:solidFill>
                <a:latin typeface="IranSans"/>
              </a:rPr>
              <a:t> </a:t>
            </a:r>
            <a:r>
              <a:rPr lang="en-US" sz="2800" b="1" dirty="0" err="1">
                <a:solidFill>
                  <a:srgbClr val="FF0000"/>
                </a:solidFill>
                <a:latin typeface="IranSans"/>
              </a:rPr>
              <a:t>Nodemcu</a:t>
            </a:r>
            <a:r>
              <a:rPr lang="en-US" sz="2800" b="1" dirty="0">
                <a:solidFill>
                  <a:srgbClr val="FF0000"/>
                </a:solidFill>
                <a:latin typeface="IranSans"/>
              </a:rPr>
              <a:t> </a:t>
            </a:r>
            <a:r>
              <a:rPr lang="fa-IR" sz="2800" b="1" dirty="0">
                <a:solidFill>
                  <a:srgbClr val="FF0000"/>
                </a:solidFill>
                <a:latin typeface="IranSans"/>
              </a:rPr>
              <a:t>با </a:t>
            </a:r>
            <a:r>
              <a:rPr lang="en-US" sz="2800" b="1" dirty="0" err="1">
                <a:solidFill>
                  <a:srgbClr val="FF0000"/>
                </a:solidFill>
                <a:latin typeface="IranSans"/>
              </a:rPr>
              <a:t>ArduinoIDE</a:t>
            </a:r>
            <a:endParaRPr lang="fa-IR" sz="2800" b="1" dirty="0">
              <a:solidFill>
                <a:srgbClr val="232323"/>
              </a:solidFill>
              <a:latin typeface="IranSans"/>
            </a:endParaRPr>
          </a:p>
        </p:txBody>
      </p:sp>
      <p:sp>
        <p:nvSpPr>
          <p:cNvPr id="3" name="Rectangle 2"/>
          <p:cNvSpPr/>
          <p:nvPr/>
        </p:nvSpPr>
        <p:spPr>
          <a:xfrm>
            <a:off x="5962190" y="857617"/>
            <a:ext cx="6015643" cy="646331"/>
          </a:xfrm>
          <a:prstGeom prst="rect">
            <a:avLst/>
          </a:prstGeom>
        </p:spPr>
        <p:txBody>
          <a:bodyPr wrap="square">
            <a:spAutoFit/>
          </a:bodyPr>
          <a:lstStyle/>
          <a:p>
            <a:pPr algn="just" rtl="1"/>
            <a:r>
              <a:rPr lang="fa-IR" dirty="0">
                <a:latin typeface="IranSans"/>
              </a:rPr>
              <a:t>برد </a:t>
            </a:r>
            <a:r>
              <a:rPr lang="en-US" dirty="0">
                <a:latin typeface="IranSans"/>
              </a:rPr>
              <a:t>    node </a:t>
            </a:r>
            <a:r>
              <a:rPr lang="en-US" dirty="0" err="1">
                <a:latin typeface="IranSans"/>
              </a:rPr>
              <a:t>mcu</a:t>
            </a:r>
            <a:r>
              <a:rPr lang="fa-IR" dirty="0">
                <a:latin typeface="IranSans"/>
              </a:rPr>
              <a:t>به سادگی با نرم افزار </a:t>
            </a:r>
            <a:r>
              <a:rPr lang="en-US" dirty="0">
                <a:latin typeface="IranSans"/>
              </a:rPr>
              <a:t>Arduino ide</a:t>
            </a:r>
            <a:r>
              <a:rPr lang="fa-IR" dirty="0">
                <a:latin typeface="IranSans"/>
              </a:rPr>
              <a:t> برنامه نویسی میشود و به راحتی با وای فای قابل استفاده است</a:t>
            </a:r>
            <a:endParaRPr lang="en-US" dirty="0"/>
          </a:p>
        </p:txBody>
      </p:sp>
      <p:sp>
        <p:nvSpPr>
          <p:cNvPr id="4" name="Rectangle 3"/>
          <p:cNvSpPr/>
          <p:nvPr/>
        </p:nvSpPr>
        <p:spPr>
          <a:xfrm>
            <a:off x="5881833" y="1511847"/>
            <a:ext cx="6096000" cy="923330"/>
          </a:xfrm>
          <a:prstGeom prst="rect">
            <a:avLst/>
          </a:prstGeom>
        </p:spPr>
        <p:txBody>
          <a:bodyPr>
            <a:spAutoFit/>
          </a:bodyPr>
          <a:lstStyle/>
          <a:p>
            <a:pPr algn="r" rtl="1"/>
            <a:r>
              <a:rPr lang="fa-IR" dirty="0">
                <a:latin typeface="IranSans"/>
              </a:rPr>
              <a:t>جهت راه اندازی و تست برد </a:t>
            </a:r>
            <a:r>
              <a:rPr lang="en-US" dirty="0" err="1">
                <a:latin typeface="IranSans"/>
              </a:rPr>
              <a:t>Nodemcu</a:t>
            </a:r>
            <a:r>
              <a:rPr lang="en-US" dirty="0">
                <a:latin typeface="IranSans"/>
              </a:rPr>
              <a:t> </a:t>
            </a:r>
            <a:r>
              <a:rPr lang="fa-IR" dirty="0">
                <a:latin typeface="IranSans"/>
              </a:rPr>
              <a:t>برای آن که بتوانید بر روی این ماژول توسط </a:t>
            </a:r>
            <a:r>
              <a:rPr lang="en-US" dirty="0">
                <a:latin typeface="IranSans"/>
              </a:rPr>
              <a:t>IDE </a:t>
            </a:r>
            <a:r>
              <a:rPr lang="fa-IR" dirty="0">
                <a:latin typeface="IranSans"/>
              </a:rPr>
              <a:t>آردوینو برنامه نویسی کنید باید درایورها و بورد آن را بر روی نرم افزار آردوینو نصب کنید</a:t>
            </a:r>
            <a:r>
              <a:rPr lang="fa-IR" dirty="0">
                <a:solidFill>
                  <a:srgbClr val="444444"/>
                </a:solidFill>
                <a:latin typeface="IranSans"/>
              </a:rPr>
              <a:t>.</a:t>
            </a:r>
            <a:endParaRPr lang="en-US" dirty="0"/>
          </a:p>
        </p:txBody>
      </p:sp>
      <p:sp>
        <p:nvSpPr>
          <p:cNvPr id="5" name="Rectangle 4"/>
          <p:cNvSpPr/>
          <p:nvPr/>
        </p:nvSpPr>
        <p:spPr>
          <a:xfrm>
            <a:off x="5962190" y="2443076"/>
            <a:ext cx="6096000" cy="646331"/>
          </a:xfrm>
          <a:prstGeom prst="rect">
            <a:avLst/>
          </a:prstGeom>
        </p:spPr>
        <p:txBody>
          <a:bodyPr>
            <a:spAutoFit/>
          </a:bodyPr>
          <a:lstStyle/>
          <a:p>
            <a:pPr algn="r" rtl="1"/>
            <a:r>
              <a:rPr lang="fa-IR" dirty="0">
                <a:latin typeface="IranSans"/>
              </a:rPr>
              <a:t>برای این منظور وارد  نرم افزار آردوینو شوید. سپس از قسمت </a:t>
            </a:r>
            <a:r>
              <a:rPr lang="en-US" dirty="0">
                <a:latin typeface="IranSans"/>
              </a:rPr>
              <a:t>File </a:t>
            </a:r>
            <a:r>
              <a:rPr lang="fa-IR" dirty="0">
                <a:latin typeface="IranSans"/>
              </a:rPr>
              <a:t>وارد </a:t>
            </a:r>
            <a:r>
              <a:rPr lang="en-US" dirty="0">
                <a:latin typeface="IranSans"/>
              </a:rPr>
              <a:t>Preferences  </a:t>
            </a:r>
            <a:r>
              <a:rPr lang="fa-IR" dirty="0">
                <a:latin typeface="IranSans"/>
              </a:rPr>
              <a:t>شوید.</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14472"/>
          <a:stretch/>
        </p:blipFill>
        <p:spPr>
          <a:xfrm>
            <a:off x="0" y="222933"/>
            <a:ext cx="5060272" cy="362374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21584"/>
            <a:ext cx="5060272" cy="2836416"/>
          </a:xfrm>
          <a:prstGeom prst="rect">
            <a:avLst/>
          </a:prstGeom>
        </p:spPr>
      </p:pic>
      <p:sp>
        <p:nvSpPr>
          <p:cNvPr id="8" name="Rectangle 7"/>
          <p:cNvSpPr/>
          <p:nvPr/>
        </p:nvSpPr>
        <p:spPr>
          <a:xfrm>
            <a:off x="5655076" y="4566367"/>
            <a:ext cx="6378982" cy="646331"/>
          </a:xfrm>
          <a:prstGeom prst="rect">
            <a:avLst/>
          </a:prstGeom>
        </p:spPr>
        <p:txBody>
          <a:bodyPr wrap="square">
            <a:spAutoFit/>
          </a:bodyPr>
          <a:lstStyle/>
          <a:p>
            <a:pPr algn="r" rtl="1"/>
            <a:r>
              <a:rPr lang="fa-IR" dirty="0">
                <a:latin typeface="IranSans"/>
              </a:rPr>
              <a:t>سپس لینک زیر را کپی کنید و در پنجره </a:t>
            </a:r>
            <a:r>
              <a:rPr lang="en-US" dirty="0">
                <a:latin typeface="IranSans"/>
              </a:rPr>
              <a:t>Preferences </a:t>
            </a:r>
            <a:r>
              <a:rPr lang="fa-IR" dirty="0">
                <a:latin typeface="IranSans"/>
              </a:rPr>
              <a:t>در قسمت </a:t>
            </a:r>
            <a:r>
              <a:rPr lang="en-US" dirty="0">
                <a:latin typeface="IranSans"/>
              </a:rPr>
              <a:t>Additional Boards Manager URLs ، </a:t>
            </a:r>
            <a:r>
              <a:rPr lang="fa-IR" dirty="0">
                <a:latin typeface="IranSans"/>
              </a:rPr>
              <a:t>لینک را </a:t>
            </a:r>
            <a:r>
              <a:rPr lang="en-US" dirty="0">
                <a:latin typeface="IranSans"/>
              </a:rPr>
              <a:t>paste </a:t>
            </a:r>
            <a:r>
              <a:rPr lang="fa-IR" dirty="0">
                <a:latin typeface="IranSans"/>
              </a:rPr>
              <a:t>کنید و </a:t>
            </a:r>
            <a:r>
              <a:rPr lang="en-US" dirty="0">
                <a:latin typeface="IranSans"/>
              </a:rPr>
              <a:t>OK </a:t>
            </a:r>
            <a:r>
              <a:rPr lang="fa-IR" dirty="0">
                <a:latin typeface="IranSans"/>
              </a:rPr>
              <a:t>را بزنید.</a:t>
            </a:r>
            <a:endParaRPr lang="en-US" dirty="0"/>
          </a:p>
        </p:txBody>
      </p:sp>
      <p:sp>
        <p:nvSpPr>
          <p:cNvPr id="9" name="Rectangle 8"/>
          <p:cNvSpPr/>
          <p:nvPr/>
        </p:nvSpPr>
        <p:spPr>
          <a:xfrm>
            <a:off x="5938058" y="5432294"/>
            <a:ext cx="6096000" cy="923330"/>
          </a:xfrm>
          <a:prstGeom prst="rect">
            <a:avLst/>
          </a:prstGeom>
        </p:spPr>
        <p:txBody>
          <a:bodyPr>
            <a:spAutoFit/>
          </a:bodyPr>
          <a:lstStyle/>
          <a:p>
            <a:r>
              <a:rPr lang="en-US" dirty="0"/>
              <a:t>https://dl.espressif.com/dl/package_esp32_index.json, http://arduino.esp8266.com/stable/package_esp8266com_index.json</a:t>
            </a:r>
          </a:p>
        </p:txBody>
      </p:sp>
      <p:sp>
        <p:nvSpPr>
          <p:cNvPr id="10" name="TextBox 9">
            <a:extLst>
              <a:ext uri="{FF2B5EF4-FFF2-40B4-BE49-F238E27FC236}">
                <a16:creationId xmlns:a16="http://schemas.microsoft.com/office/drawing/2014/main" id="{1DE5CF91-7CC3-4BD6-B955-6FE79DB8B581}"/>
              </a:ext>
            </a:extLst>
          </p:cNvPr>
          <p:cNvSpPr txBox="1"/>
          <p:nvPr/>
        </p:nvSpPr>
        <p:spPr>
          <a:xfrm>
            <a:off x="11736280" y="0"/>
            <a:ext cx="455720" cy="369332"/>
          </a:xfrm>
          <a:prstGeom prst="rect">
            <a:avLst/>
          </a:prstGeom>
          <a:noFill/>
        </p:spPr>
        <p:txBody>
          <a:bodyPr wrap="square" rtlCol="0">
            <a:spAutoFit/>
          </a:bodyPr>
          <a:lstStyle/>
          <a:p>
            <a:r>
              <a:rPr lang="fa-IR" dirty="0"/>
              <a:t>24</a:t>
            </a:r>
            <a:endParaRPr lang="en-US" dirty="0"/>
          </a:p>
        </p:txBody>
      </p:sp>
    </p:spTree>
    <p:extLst>
      <p:ext uri="{BB962C8B-B14F-4D97-AF65-F5344CB8AC3E}">
        <p14:creationId xmlns:p14="http://schemas.microsoft.com/office/powerpoint/2010/main" val="825784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44682" y="1446099"/>
            <a:ext cx="5018843" cy="2585323"/>
          </a:xfrm>
          <a:prstGeom prst="rect">
            <a:avLst/>
          </a:prstGeom>
        </p:spPr>
        <p:txBody>
          <a:bodyPr wrap="square">
            <a:spAutoFit/>
          </a:bodyPr>
          <a:lstStyle/>
          <a:p>
            <a:pPr algn="r" rtl="1"/>
            <a:r>
              <a:rPr lang="fa-IR" dirty="0">
                <a:solidFill>
                  <a:srgbClr val="333333"/>
                </a:solidFill>
                <a:latin typeface="farish-BYekan2"/>
              </a:rPr>
              <a:t>در نرم افزار آردوینو از طریق منو </a:t>
            </a:r>
            <a:r>
              <a:rPr lang="en-US" dirty="0">
                <a:solidFill>
                  <a:srgbClr val="333333"/>
                </a:solidFill>
                <a:latin typeface="farish-BYekan2"/>
              </a:rPr>
              <a:t>Tools </a:t>
            </a:r>
            <a:r>
              <a:rPr lang="fa-IR" dirty="0">
                <a:solidFill>
                  <a:srgbClr val="333333"/>
                </a:solidFill>
                <a:latin typeface="farish-BYekan2"/>
              </a:rPr>
              <a:t>بر روی گزینه </a:t>
            </a:r>
            <a:r>
              <a:rPr lang="en-US" dirty="0">
                <a:solidFill>
                  <a:srgbClr val="333333"/>
                </a:solidFill>
                <a:latin typeface="farish-BYekan2"/>
              </a:rPr>
              <a:t>Board </a:t>
            </a:r>
            <a:r>
              <a:rPr lang="fa-IR" dirty="0">
                <a:solidFill>
                  <a:srgbClr val="333333"/>
                </a:solidFill>
                <a:latin typeface="farish-BYekan2"/>
              </a:rPr>
              <a:t>و سپس </a:t>
            </a:r>
            <a:r>
              <a:rPr lang="en-US" dirty="0">
                <a:solidFill>
                  <a:srgbClr val="333333"/>
                </a:solidFill>
                <a:latin typeface="farish-BYekan2"/>
              </a:rPr>
              <a:t>Boards Manager… </a:t>
            </a:r>
            <a:r>
              <a:rPr lang="fa-IR" dirty="0">
                <a:solidFill>
                  <a:srgbClr val="333333"/>
                </a:solidFill>
                <a:latin typeface="farish-BYekan2"/>
              </a:rPr>
              <a:t>کلیک کنید.</a:t>
            </a:r>
            <a:endParaRPr lang="en-US" dirty="0">
              <a:solidFill>
                <a:srgbClr val="333333"/>
              </a:solidFill>
              <a:latin typeface="farish-BYekan2"/>
            </a:endParaRPr>
          </a:p>
          <a:p>
            <a:pPr algn="r" rtl="1"/>
            <a:r>
              <a:rPr lang="fa-IR" dirty="0">
                <a:solidFill>
                  <a:srgbClr val="333333"/>
                </a:solidFill>
                <a:latin typeface="farish-BYekan2"/>
              </a:rPr>
              <a:t>در پنجره </a:t>
            </a:r>
            <a:r>
              <a:rPr lang="en-US" dirty="0">
                <a:solidFill>
                  <a:srgbClr val="333333"/>
                </a:solidFill>
                <a:latin typeface="farish-BYekan2"/>
              </a:rPr>
              <a:t>Boards Manager </a:t>
            </a:r>
            <a:r>
              <a:rPr lang="fa-IR" dirty="0">
                <a:solidFill>
                  <a:srgbClr val="333333"/>
                </a:solidFill>
                <a:latin typeface="farish-BYekan2"/>
              </a:rPr>
              <a:t>در فیلد جستجو عبارت “</a:t>
            </a:r>
            <a:r>
              <a:rPr lang="en-US" dirty="0">
                <a:solidFill>
                  <a:srgbClr val="333333"/>
                </a:solidFill>
                <a:latin typeface="farish-BYekan2"/>
              </a:rPr>
              <a:t>ESP8266” </a:t>
            </a:r>
            <a:r>
              <a:rPr lang="fa-IR" dirty="0">
                <a:solidFill>
                  <a:srgbClr val="333333"/>
                </a:solidFill>
                <a:latin typeface="farish-BYekan2"/>
              </a:rPr>
              <a:t>را جستجو کنید، و سپس در نتایج جستجو، نتیجه ای با عنوان “</a:t>
            </a:r>
            <a:r>
              <a:rPr lang="en-US" dirty="0">
                <a:solidFill>
                  <a:srgbClr val="333333"/>
                </a:solidFill>
                <a:latin typeface="farish-BYekan2"/>
              </a:rPr>
              <a:t>ESP8266 by ESP8266 Community” </a:t>
            </a:r>
            <a:r>
              <a:rPr lang="fa-IR" dirty="0">
                <a:solidFill>
                  <a:srgbClr val="333333"/>
                </a:solidFill>
                <a:latin typeface="farish-BYekan2"/>
              </a:rPr>
              <a:t>پیدا کنید و بر روی آن کلیک کنید و سپس بر روی گزینه </a:t>
            </a:r>
            <a:r>
              <a:rPr lang="en-US" dirty="0">
                <a:solidFill>
                  <a:srgbClr val="333333"/>
                </a:solidFill>
                <a:latin typeface="farish-BYekan2"/>
              </a:rPr>
              <a:t>Install </a:t>
            </a:r>
            <a:r>
              <a:rPr lang="fa-IR" dirty="0">
                <a:solidFill>
                  <a:srgbClr val="333333"/>
                </a:solidFill>
                <a:latin typeface="farish-BYekan2"/>
              </a:rPr>
              <a:t>کلیک کنید. (در پایان عملیات نصب جهت بستن پنجره بر روی گزینه </a:t>
            </a:r>
            <a:r>
              <a:rPr lang="en-US" dirty="0">
                <a:solidFill>
                  <a:srgbClr val="333333"/>
                </a:solidFill>
                <a:latin typeface="farish-BYekan2"/>
              </a:rPr>
              <a:t>Close </a:t>
            </a:r>
            <a:r>
              <a:rPr lang="fa-IR" dirty="0">
                <a:solidFill>
                  <a:srgbClr val="333333"/>
                </a:solidFill>
                <a:latin typeface="farish-BYekan2"/>
              </a:rPr>
              <a:t>کلیک کنید).</a:t>
            </a:r>
            <a:endParaRPr lang="en-US" dirty="0"/>
          </a:p>
          <a:p>
            <a:pPr algn="r" rtl="1"/>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409678" cy="6857999"/>
          </a:xfrm>
          <a:prstGeom prst="rect">
            <a:avLst/>
          </a:prstGeom>
        </p:spPr>
      </p:pic>
      <p:sp>
        <p:nvSpPr>
          <p:cNvPr id="7" name="TextBox 6">
            <a:extLst>
              <a:ext uri="{FF2B5EF4-FFF2-40B4-BE49-F238E27FC236}">
                <a16:creationId xmlns:a16="http://schemas.microsoft.com/office/drawing/2014/main" id="{57C6C951-7B1D-48A8-8D6E-89A5695CC60F}"/>
              </a:ext>
            </a:extLst>
          </p:cNvPr>
          <p:cNvSpPr txBox="1"/>
          <p:nvPr/>
        </p:nvSpPr>
        <p:spPr>
          <a:xfrm>
            <a:off x="11736280" y="0"/>
            <a:ext cx="455720" cy="369332"/>
          </a:xfrm>
          <a:prstGeom prst="rect">
            <a:avLst/>
          </a:prstGeom>
          <a:noFill/>
        </p:spPr>
        <p:txBody>
          <a:bodyPr wrap="square" rtlCol="0">
            <a:spAutoFit/>
          </a:bodyPr>
          <a:lstStyle/>
          <a:p>
            <a:r>
              <a:rPr lang="fa-IR" dirty="0"/>
              <a:t>25</a:t>
            </a:r>
            <a:endParaRPr lang="en-US" dirty="0"/>
          </a:p>
        </p:txBody>
      </p:sp>
    </p:spTree>
    <p:extLst>
      <p:ext uri="{BB962C8B-B14F-4D97-AF65-F5344CB8AC3E}">
        <p14:creationId xmlns:p14="http://schemas.microsoft.com/office/powerpoint/2010/main" val="4145152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36348" y="3429000"/>
            <a:ext cx="6096000" cy="1754326"/>
          </a:xfrm>
          <a:prstGeom prst="rect">
            <a:avLst/>
          </a:prstGeom>
        </p:spPr>
        <p:txBody>
          <a:bodyPr>
            <a:spAutoFit/>
          </a:bodyPr>
          <a:lstStyle/>
          <a:p>
            <a:pPr algn="r" rtl="1"/>
            <a:r>
              <a:rPr lang="fa-IR" dirty="0">
                <a:solidFill>
                  <a:srgbClr val="333333"/>
                </a:solidFill>
                <a:latin typeface="farish-BYekan2"/>
              </a:rPr>
              <a:t>از نرم افزار آردوینو به صورت کامل خارج شوید و سپس برد </a:t>
            </a:r>
            <a:r>
              <a:rPr lang="en-US" dirty="0" err="1">
                <a:solidFill>
                  <a:srgbClr val="333333"/>
                </a:solidFill>
                <a:latin typeface="farish-BYekan2"/>
              </a:rPr>
              <a:t>Nodemcu</a:t>
            </a:r>
            <a:r>
              <a:rPr lang="en-US" dirty="0">
                <a:solidFill>
                  <a:srgbClr val="333333"/>
                </a:solidFill>
                <a:latin typeface="farish-BYekan2"/>
              </a:rPr>
              <a:t> </a:t>
            </a:r>
            <a:r>
              <a:rPr lang="fa-IR" dirty="0">
                <a:solidFill>
                  <a:srgbClr val="333333"/>
                </a:solidFill>
                <a:latin typeface="farish-BYekan2"/>
              </a:rPr>
              <a:t>خود را به کامپیوتر متصل کنید، حال دوباره نرم افزار آردوینو را اجرا کنید، حال در نرم افزار آردوینو از طریق منو </a:t>
            </a:r>
            <a:r>
              <a:rPr lang="en-US" dirty="0">
                <a:solidFill>
                  <a:srgbClr val="333333"/>
                </a:solidFill>
                <a:latin typeface="farish-BYekan2"/>
              </a:rPr>
              <a:t>Tools </a:t>
            </a:r>
            <a:r>
              <a:rPr lang="fa-IR" dirty="0">
                <a:solidFill>
                  <a:srgbClr val="333333"/>
                </a:solidFill>
                <a:latin typeface="farish-BYekan2"/>
              </a:rPr>
              <a:t>اشاره گر موس خود را بر روی گزینه </a:t>
            </a:r>
            <a:r>
              <a:rPr lang="en-US" dirty="0">
                <a:solidFill>
                  <a:srgbClr val="333333"/>
                </a:solidFill>
                <a:latin typeface="farish-BYekan2"/>
              </a:rPr>
              <a:t>Port </a:t>
            </a:r>
            <a:r>
              <a:rPr lang="fa-IR" dirty="0">
                <a:solidFill>
                  <a:srgbClr val="333333"/>
                </a:solidFill>
                <a:latin typeface="farish-BYekan2"/>
              </a:rPr>
              <a:t>ببرید و سپس از لیست کشویی ظاهر شده، شماره درگاه پورت </a:t>
            </a:r>
            <a:r>
              <a:rPr lang="en-US" dirty="0">
                <a:solidFill>
                  <a:srgbClr val="333333"/>
                </a:solidFill>
                <a:latin typeface="farish-BYekan2"/>
              </a:rPr>
              <a:t>USB </a:t>
            </a:r>
            <a:r>
              <a:rPr lang="fa-IR" dirty="0">
                <a:solidFill>
                  <a:srgbClr val="333333"/>
                </a:solidFill>
                <a:latin typeface="farish-BYekan2"/>
              </a:rPr>
              <a:t>که از طریق آن برد </a:t>
            </a:r>
            <a:r>
              <a:rPr lang="en-US" dirty="0" err="1">
                <a:solidFill>
                  <a:srgbClr val="333333"/>
                </a:solidFill>
                <a:latin typeface="farish-BYekan2"/>
              </a:rPr>
              <a:t>Nodemcu</a:t>
            </a:r>
            <a:r>
              <a:rPr lang="en-US" dirty="0">
                <a:solidFill>
                  <a:srgbClr val="333333"/>
                </a:solidFill>
                <a:latin typeface="farish-BYekan2"/>
              </a:rPr>
              <a:t> </a:t>
            </a:r>
            <a:r>
              <a:rPr lang="fa-IR" dirty="0">
                <a:solidFill>
                  <a:srgbClr val="333333"/>
                </a:solidFill>
                <a:latin typeface="farish-BYekan2"/>
              </a:rPr>
              <a:t>شما به کامپیوتر متصل شده است را انتخاب کنید.</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721"/>
          <a:stretch/>
        </p:blipFill>
        <p:spPr>
          <a:xfrm>
            <a:off x="0" y="2948064"/>
            <a:ext cx="5736348" cy="3909936"/>
          </a:xfrm>
          <a:prstGeom prst="rect">
            <a:avLst/>
          </a:prstGeom>
        </p:spPr>
      </p:pic>
      <p:sp>
        <p:nvSpPr>
          <p:cNvPr id="5" name="Rectangle 4"/>
          <p:cNvSpPr/>
          <p:nvPr/>
        </p:nvSpPr>
        <p:spPr>
          <a:xfrm>
            <a:off x="5736348" y="5055298"/>
            <a:ext cx="6096000" cy="1477328"/>
          </a:xfrm>
          <a:prstGeom prst="rect">
            <a:avLst/>
          </a:prstGeom>
        </p:spPr>
        <p:txBody>
          <a:bodyPr>
            <a:spAutoFit/>
          </a:bodyPr>
          <a:lstStyle/>
          <a:p>
            <a:pPr algn="r" rtl="1"/>
            <a:r>
              <a:rPr lang="fa-IR" dirty="0">
                <a:solidFill>
                  <a:srgbClr val="FF0000"/>
                </a:solidFill>
                <a:latin typeface="Tahoma" panose="020B0604030504040204" pitchFamily="34" charset="0"/>
              </a:rPr>
              <a:t>نکته بسیار مهم در هنگام استفاده از برد </a:t>
            </a:r>
            <a:r>
              <a:rPr lang="en-US" dirty="0" err="1">
                <a:solidFill>
                  <a:srgbClr val="FF0000"/>
                </a:solidFill>
                <a:latin typeface="Tahoma" panose="020B0604030504040204" pitchFamily="34" charset="0"/>
              </a:rPr>
              <a:t>NodeMCU</a:t>
            </a:r>
            <a:r>
              <a:rPr lang="en-US" dirty="0">
                <a:solidFill>
                  <a:srgbClr val="FF0000"/>
                </a:solidFill>
                <a:latin typeface="Tahoma" panose="020B0604030504040204" pitchFamily="34" charset="0"/>
              </a:rPr>
              <a:t> CH340</a:t>
            </a:r>
            <a:endParaRPr lang="en-US" dirty="0">
              <a:solidFill>
                <a:srgbClr val="333333"/>
              </a:solidFill>
              <a:latin typeface="Helvetica" panose="020B0604020202020204" pitchFamily="34" charset="0"/>
            </a:endParaRPr>
          </a:p>
          <a:p>
            <a:pPr algn="r" rtl="1"/>
            <a:r>
              <a:rPr lang="fa-IR" dirty="0">
                <a:solidFill>
                  <a:srgbClr val="333333"/>
                </a:solidFill>
                <a:latin typeface="farish-BYekan2"/>
              </a:rPr>
              <a:t>اگر از برد </a:t>
            </a:r>
            <a:r>
              <a:rPr lang="en-US" dirty="0" err="1">
                <a:solidFill>
                  <a:srgbClr val="333333"/>
                </a:solidFill>
                <a:latin typeface="farish-BYekan2"/>
              </a:rPr>
              <a:t>Nodemcu</a:t>
            </a:r>
            <a:r>
              <a:rPr lang="en-US" dirty="0">
                <a:solidFill>
                  <a:srgbClr val="333333"/>
                </a:solidFill>
                <a:latin typeface="farish-BYekan2"/>
              </a:rPr>
              <a:t> </a:t>
            </a:r>
            <a:r>
              <a:rPr lang="fa-IR" dirty="0">
                <a:solidFill>
                  <a:srgbClr val="333333"/>
                </a:solidFill>
                <a:latin typeface="farish-BYekan2"/>
              </a:rPr>
              <a:t>با درایور </a:t>
            </a:r>
            <a:r>
              <a:rPr lang="en-US" dirty="0">
                <a:solidFill>
                  <a:srgbClr val="333333"/>
                </a:solidFill>
                <a:latin typeface="farish-BYekan2"/>
              </a:rPr>
              <a:t>CH340 </a:t>
            </a:r>
            <a:r>
              <a:rPr lang="fa-IR" dirty="0">
                <a:solidFill>
                  <a:srgbClr val="333333"/>
                </a:solidFill>
                <a:latin typeface="farish-BYekan2"/>
              </a:rPr>
              <a:t>استفاده می کنید حتما باید نکته زیر را رعایت کنید:</a:t>
            </a:r>
          </a:p>
          <a:p>
            <a:pPr algn="r" rtl="1"/>
            <a:r>
              <a:rPr lang="fa-IR" dirty="0">
                <a:solidFill>
                  <a:srgbClr val="333333"/>
                </a:solidFill>
                <a:latin typeface="farish-BYekan2"/>
              </a:rPr>
              <a:t>قبل از اجرای گام آخر، ابتدا باید درایور تراشه </a:t>
            </a:r>
            <a:r>
              <a:rPr lang="en-US" dirty="0">
                <a:solidFill>
                  <a:srgbClr val="333333"/>
                </a:solidFill>
                <a:latin typeface="farish-BYekan2"/>
              </a:rPr>
              <a:t>CH340 </a:t>
            </a:r>
            <a:r>
              <a:rPr lang="fa-IR" dirty="0">
                <a:solidFill>
                  <a:srgbClr val="333333"/>
                </a:solidFill>
                <a:latin typeface="farish-BYekan2"/>
              </a:rPr>
              <a:t>را بسته به سیستم عامل خود نصب کنید</a:t>
            </a:r>
            <a:endParaRPr lang="fa-IR" b="0" i="0" dirty="0">
              <a:solidFill>
                <a:srgbClr val="333333"/>
              </a:solidFill>
              <a:effectLst/>
              <a:latin typeface="farish-BYekan2"/>
            </a:endParaRPr>
          </a:p>
        </p:txBody>
      </p:sp>
      <p:pic>
        <p:nvPicPr>
          <p:cNvPr id="6" name="Picture 5">
            <a:extLst>
              <a:ext uri="{FF2B5EF4-FFF2-40B4-BE49-F238E27FC236}">
                <a16:creationId xmlns:a16="http://schemas.microsoft.com/office/drawing/2014/main" id="{20AAC4A7-932E-448D-808D-2B53264CC1A9}"/>
              </a:ext>
            </a:extLst>
          </p:cNvPr>
          <p:cNvPicPr>
            <a:picLocks noChangeAspect="1"/>
          </p:cNvPicPr>
          <p:nvPr/>
        </p:nvPicPr>
        <p:blipFill rotWithShape="1">
          <a:blip r:embed="rId3">
            <a:extLst>
              <a:ext uri="{28A0092B-C50C-407E-A947-70E740481C1C}">
                <a14:useLocalDpi xmlns:a14="http://schemas.microsoft.com/office/drawing/2010/main" val="0"/>
              </a:ext>
            </a:extLst>
          </a:blip>
          <a:srcRect b="38421"/>
          <a:stretch/>
        </p:blipFill>
        <p:spPr>
          <a:xfrm>
            <a:off x="-1" y="2"/>
            <a:ext cx="5736347" cy="2948062"/>
          </a:xfrm>
          <a:prstGeom prst="rect">
            <a:avLst/>
          </a:prstGeom>
        </p:spPr>
      </p:pic>
      <p:sp>
        <p:nvSpPr>
          <p:cNvPr id="7" name="Rectangle 6">
            <a:extLst>
              <a:ext uri="{FF2B5EF4-FFF2-40B4-BE49-F238E27FC236}">
                <a16:creationId xmlns:a16="http://schemas.microsoft.com/office/drawing/2014/main" id="{EBF975EB-83A6-4BFE-9276-D9C212383302}"/>
              </a:ext>
            </a:extLst>
          </p:cNvPr>
          <p:cNvSpPr/>
          <p:nvPr/>
        </p:nvSpPr>
        <p:spPr>
          <a:xfrm>
            <a:off x="5736348" y="887767"/>
            <a:ext cx="6096000" cy="923330"/>
          </a:xfrm>
          <a:prstGeom prst="rect">
            <a:avLst/>
          </a:prstGeom>
        </p:spPr>
        <p:txBody>
          <a:bodyPr>
            <a:spAutoFit/>
          </a:bodyPr>
          <a:lstStyle/>
          <a:p>
            <a:pPr algn="r" rtl="1"/>
            <a:r>
              <a:rPr lang="fa-IR" dirty="0">
                <a:solidFill>
                  <a:srgbClr val="333333"/>
                </a:solidFill>
                <a:latin typeface="farish-BYekan2"/>
              </a:rPr>
              <a:t>در نرم افزار آردوینو از طریق منو </a:t>
            </a:r>
            <a:r>
              <a:rPr lang="en-US" dirty="0">
                <a:solidFill>
                  <a:srgbClr val="333333"/>
                </a:solidFill>
                <a:latin typeface="farish-BYekan2"/>
              </a:rPr>
              <a:t>Tools </a:t>
            </a:r>
            <a:r>
              <a:rPr lang="fa-IR" dirty="0">
                <a:solidFill>
                  <a:srgbClr val="333333"/>
                </a:solidFill>
                <a:latin typeface="farish-BYekan2"/>
              </a:rPr>
              <a:t>اشاره گر موس خود را بر روی گزینه </a:t>
            </a:r>
            <a:r>
              <a:rPr lang="en-US" dirty="0">
                <a:solidFill>
                  <a:srgbClr val="333333"/>
                </a:solidFill>
                <a:latin typeface="farish-BYekan2"/>
              </a:rPr>
              <a:t>Board </a:t>
            </a:r>
            <a:r>
              <a:rPr lang="fa-IR" dirty="0">
                <a:solidFill>
                  <a:srgbClr val="333333"/>
                </a:solidFill>
                <a:latin typeface="farish-BYekan2"/>
              </a:rPr>
              <a:t>ببرید و سپس از لیست کشویی ظاهر شده مدل برد </a:t>
            </a:r>
            <a:r>
              <a:rPr lang="en-US" dirty="0" err="1">
                <a:solidFill>
                  <a:srgbClr val="333333"/>
                </a:solidFill>
                <a:latin typeface="farish-BYekan2"/>
              </a:rPr>
              <a:t>Nodemcu</a:t>
            </a:r>
            <a:r>
              <a:rPr lang="en-US" dirty="0">
                <a:solidFill>
                  <a:srgbClr val="333333"/>
                </a:solidFill>
                <a:latin typeface="farish-BYekan2"/>
              </a:rPr>
              <a:t> </a:t>
            </a:r>
            <a:r>
              <a:rPr lang="fa-IR" dirty="0">
                <a:solidFill>
                  <a:srgbClr val="333333"/>
                </a:solidFill>
                <a:latin typeface="farish-BYekan2"/>
              </a:rPr>
              <a:t>خود را انتخاب کنید.</a:t>
            </a:r>
            <a:endParaRPr lang="en-US" dirty="0"/>
          </a:p>
        </p:txBody>
      </p:sp>
      <p:sp>
        <p:nvSpPr>
          <p:cNvPr id="8" name="TextBox 7">
            <a:extLst>
              <a:ext uri="{FF2B5EF4-FFF2-40B4-BE49-F238E27FC236}">
                <a16:creationId xmlns:a16="http://schemas.microsoft.com/office/drawing/2014/main" id="{C0F704B2-EC2F-4729-B42B-1E55839BB5AF}"/>
              </a:ext>
            </a:extLst>
          </p:cNvPr>
          <p:cNvSpPr txBox="1"/>
          <p:nvPr/>
        </p:nvSpPr>
        <p:spPr>
          <a:xfrm>
            <a:off x="11736280" y="0"/>
            <a:ext cx="455720" cy="369332"/>
          </a:xfrm>
          <a:prstGeom prst="rect">
            <a:avLst/>
          </a:prstGeom>
          <a:noFill/>
        </p:spPr>
        <p:txBody>
          <a:bodyPr wrap="square" rtlCol="0">
            <a:spAutoFit/>
          </a:bodyPr>
          <a:lstStyle/>
          <a:p>
            <a:r>
              <a:rPr lang="fa-IR" dirty="0"/>
              <a:t>26</a:t>
            </a:r>
            <a:endParaRPr lang="en-US" dirty="0"/>
          </a:p>
        </p:txBody>
      </p:sp>
    </p:spTree>
    <p:extLst>
      <p:ext uri="{BB962C8B-B14F-4D97-AF65-F5344CB8AC3E}">
        <p14:creationId xmlns:p14="http://schemas.microsoft.com/office/powerpoint/2010/main" val="1646385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69500" y="838708"/>
            <a:ext cx="6096000" cy="923330"/>
          </a:xfrm>
          <a:prstGeom prst="rect">
            <a:avLst/>
          </a:prstGeom>
        </p:spPr>
        <p:txBody>
          <a:bodyPr>
            <a:spAutoFit/>
          </a:bodyPr>
          <a:lstStyle/>
          <a:p>
            <a:pPr algn="r" rtl="1"/>
            <a:r>
              <a:rPr lang="fa-IR" dirty="0">
                <a:solidFill>
                  <a:srgbClr val="333333"/>
                </a:solidFill>
                <a:latin typeface="farish-BYekan2"/>
              </a:rPr>
              <a:t>برای نصب کتابخانه روی آی دی ای روش های گوناگونی وجود دارد </a:t>
            </a:r>
          </a:p>
          <a:p>
            <a:pPr algn="r" rtl="1"/>
            <a:r>
              <a:rPr lang="fa-IR" dirty="0">
                <a:solidFill>
                  <a:srgbClr val="333333"/>
                </a:solidFill>
                <a:latin typeface="farish-BYekan2"/>
              </a:rPr>
              <a:t>1- نصب از مخازن آی دی ای : برای نصب از مخازن مراحل زیر را طی می کنیم.</a:t>
            </a:r>
            <a:endParaRPr lang="en-US" dirty="0"/>
          </a:p>
        </p:txBody>
      </p:sp>
      <p:sp>
        <p:nvSpPr>
          <p:cNvPr id="3" name="Rectangle 2"/>
          <p:cNvSpPr/>
          <p:nvPr/>
        </p:nvSpPr>
        <p:spPr>
          <a:xfrm>
            <a:off x="6604820" y="109171"/>
            <a:ext cx="4825360" cy="461665"/>
          </a:xfrm>
          <a:prstGeom prst="rect">
            <a:avLst/>
          </a:prstGeom>
          <a:noFill/>
        </p:spPr>
        <p:txBody>
          <a:bodyPr wrap="none" lIns="91440" tIns="45720" rIns="91440" bIns="45720">
            <a:spAutoFit/>
          </a:bodyPr>
          <a:lstStyle/>
          <a:p>
            <a:pPr algn="r" rtl="1"/>
            <a:r>
              <a:rPr lang="fa-IR" sz="2400" b="1" dirty="0">
                <a:ln w="0"/>
                <a:solidFill>
                  <a:srgbClr val="FF0000"/>
                </a:solidFill>
              </a:rPr>
              <a:t>نصب کتابخانه های موردنیاز </a:t>
            </a:r>
            <a:r>
              <a:rPr lang="en-US" sz="2400" b="1" dirty="0" err="1">
                <a:ln w="0"/>
                <a:solidFill>
                  <a:srgbClr val="FF0000"/>
                </a:solidFill>
              </a:rPr>
              <a:t>ArduinoIDE</a:t>
            </a:r>
            <a:endParaRPr lang="en-US" sz="2400" b="1" cap="none" spc="0" dirty="0">
              <a:ln w="0"/>
              <a:solidFill>
                <a:srgbClr val="FF0000"/>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7394"/>
          <a:stretch/>
        </p:blipFill>
        <p:spPr>
          <a:xfrm>
            <a:off x="0" y="561513"/>
            <a:ext cx="5730920" cy="5790014"/>
          </a:xfrm>
          <a:prstGeom prst="rect">
            <a:avLst/>
          </a:prstGeom>
        </p:spPr>
      </p:pic>
      <p:sp>
        <p:nvSpPr>
          <p:cNvPr id="5" name="Rectangle 4"/>
          <p:cNvSpPr/>
          <p:nvPr/>
        </p:nvSpPr>
        <p:spPr>
          <a:xfrm>
            <a:off x="5969500" y="1886958"/>
            <a:ext cx="6096000" cy="2308324"/>
          </a:xfrm>
          <a:prstGeom prst="rect">
            <a:avLst/>
          </a:prstGeom>
        </p:spPr>
        <p:txBody>
          <a:bodyPr>
            <a:spAutoFit/>
          </a:bodyPr>
          <a:lstStyle/>
          <a:p>
            <a:pPr algn="r" rtl="1"/>
            <a:r>
              <a:rPr lang="fa-IR" dirty="0">
                <a:solidFill>
                  <a:srgbClr val="333333"/>
                </a:solidFill>
                <a:latin typeface="farish-BYekan2"/>
              </a:rPr>
              <a:t>از قسمت </a:t>
            </a:r>
            <a:r>
              <a:rPr lang="en-US" dirty="0">
                <a:solidFill>
                  <a:srgbClr val="333333"/>
                </a:solidFill>
                <a:latin typeface="farish-BYekan2"/>
              </a:rPr>
              <a:t>Tools/management </a:t>
            </a:r>
            <a:r>
              <a:rPr lang="en-US" dirty="0" err="1">
                <a:solidFill>
                  <a:srgbClr val="333333"/>
                </a:solidFill>
                <a:latin typeface="farish-BYekan2"/>
              </a:rPr>
              <a:t>librarys</a:t>
            </a:r>
            <a:r>
              <a:rPr lang="fa-IR" dirty="0">
                <a:solidFill>
                  <a:srgbClr val="333333"/>
                </a:solidFill>
                <a:latin typeface="farish-BYekan2"/>
              </a:rPr>
              <a:t> را انتخاب می کنیم و کتابخانه مورد نظر را سرچ می کنیم </a:t>
            </a:r>
          </a:p>
          <a:p>
            <a:pPr algn="r" rtl="1"/>
            <a:r>
              <a:rPr lang="fa-IR" dirty="0">
                <a:solidFill>
                  <a:srgbClr val="333333"/>
                </a:solidFill>
                <a:latin typeface="farish-BYekan2"/>
              </a:rPr>
              <a:t>2- دانلود از گیت هاب و افزودن به فولدر </a:t>
            </a:r>
            <a:endParaRPr lang="en-US" dirty="0">
              <a:solidFill>
                <a:srgbClr val="333333"/>
              </a:solidFill>
              <a:latin typeface="farish-BYekan2"/>
            </a:endParaRPr>
          </a:p>
          <a:p>
            <a:pPr algn="r" rtl="1"/>
            <a:r>
              <a:rPr lang="en-US" dirty="0"/>
              <a:t>C:\Users\YourUsername\Documents\Arduino\libraries</a:t>
            </a:r>
          </a:p>
          <a:p>
            <a:pPr algn="r" rtl="1"/>
            <a:r>
              <a:rPr lang="fa-IR" dirty="0"/>
              <a:t>اضافه می کنیم.</a:t>
            </a:r>
          </a:p>
          <a:p>
            <a:pPr algn="r" rtl="1"/>
            <a:endParaRPr lang="fa-IR" dirty="0"/>
          </a:p>
          <a:p>
            <a:pPr algn="r" rtl="1"/>
            <a:r>
              <a:rPr lang="fa-IR" dirty="0"/>
              <a:t>کتابخانه های مورد نیاز برای پروژه به همراه این فایل اراعه می شود که عبارتند از:</a:t>
            </a:r>
            <a:endParaRPr lang="en-US" dirty="0"/>
          </a:p>
        </p:txBody>
      </p:sp>
      <p:sp>
        <p:nvSpPr>
          <p:cNvPr id="6" name="Rectangle 5"/>
          <p:cNvSpPr/>
          <p:nvPr/>
        </p:nvSpPr>
        <p:spPr>
          <a:xfrm>
            <a:off x="6461081" y="4320202"/>
            <a:ext cx="5604419" cy="2031325"/>
          </a:xfrm>
          <a:prstGeom prst="rect">
            <a:avLst/>
          </a:prstGeom>
        </p:spPr>
        <p:txBody>
          <a:bodyPr wrap="square">
            <a:spAutoFit/>
          </a:bodyPr>
          <a:lstStyle/>
          <a:p>
            <a:r>
              <a:rPr lang="en-US" dirty="0"/>
              <a:t>ESP8266WiFi.h</a:t>
            </a:r>
          </a:p>
          <a:p>
            <a:r>
              <a:rPr lang="en-US" dirty="0" err="1"/>
              <a:t>PubSubClient.h</a:t>
            </a:r>
            <a:endParaRPr lang="en-US" dirty="0"/>
          </a:p>
          <a:p>
            <a:r>
              <a:rPr lang="en-US" dirty="0" err="1"/>
              <a:t>Arduino.h</a:t>
            </a:r>
            <a:endParaRPr lang="en-US" dirty="0"/>
          </a:p>
          <a:p>
            <a:r>
              <a:rPr lang="en-US" dirty="0"/>
              <a:t>IRremoteESP8266.h</a:t>
            </a:r>
          </a:p>
          <a:p>
            <a:r>
              <a:rPr lang="en-US" dirty="0" err="1"/>
              <a:t>IRsend.h</a:t>
            </a:r>
            <a:endParaRPr lang="en-US" dirty="0"/>
          </a:p>
          <a:p>
            <a:r>
              <a:rPr lang="en-US" dirty="0" err="1"/>
              <a:t>OneWire.h</a:t>
            </a:r>
            <a:endParaRPr lang="en-US" dirty="0"/>
          </a:p>
          <a:p>
            <a:r>
              <a:rPr lang="en-US" dirty="0" err="1"/>
              <a:t>DallasTemperature.h</a:t>
            </a:r>
            <a:endParaRPr lang="en-US" dirty="0"/>
          </a:p>
        </p:txBody>
      </p:sp>
      <p:sp>
        <p:nvSpPr>
          <p:cNvPr id="7" name="TextBox 6">
            <a:extLst>
              <a:ext uri="{FF2B5EF4-FFF2-40B4-BE49-F238E27FC236}">
                <a16:creationId xmlns:a16="http://schemas.microsoft.com/office/drawing/2014/main" id="{41414E9B-484D-4FBA-BFD1-40898F861CA7}"/>
              </a:ext>
            </a:extLst>
          </p:cNvPr>
          <p:cNvSpPr txBox="1"/>
          <p:nvPr/>
        </p:nvSpPr>
        <p:spPr>
          <a:xfrm>
            <a:off x="11736280" y="0"/>
            <a:ext cx="455720" cy="369332"/>
          </a:xfrm>
          <a:prstGeom prst="rect">
            <a:avLst/>
          </a:prstGeom>
          <a:noFill/>
        </p:spPr>
        <p:txBody>
          <a:bodyPr wrap="square" rtlCol="0">
            <a:spAutoFit/>
          </a:bodyPr>
          <a:lstStyle/>
          <a:p>
            <a:r>
              <a:rPr lang="fa-IR" dirty="0"/>
              <a:t>27</a:t>
            </a:r>
            <a:endParaRPr lang="en-US" dirty="0"/>
          </a:p>
        </p:txBody>
      </p:sp>
    </p:spTree>
    <p:extLst>
      <p:ext uri="{BB962C8B-B14F-4D97-AF65-F5344CB8AC3E}">
        <p14:creationId xmlns:p14="http://schemas.microsoft.com/office/powerpoint/2010/main" val="2884930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84FCD2-145E-43A4-B29E-CCF515FC37BC}"/>
              </a:ext>
            </a:extLst>
          </p:cNvPr>
          <p:cNvSpPr txBox="1"/>
          <p:nvPr/>
        </p:nvSpPr>
        <p:spPr>
          <a:xfrm>
            <a:off x="1480" y="117693"/>
            <a:ext cx="4641541" cy="6186309"/>
          </a:xfrm>
          <a:prstGeom prst="rect">
            <a:avLst/>
          </a:prstGeom>
          <a:noFill/>
        </p:spPr>
        <p:txBody>
          <a:bodyPr wrap="square">
            <a:spAutoFit/>
          </a:bodyPr>
          <a:lstStyle/>
          <a:p>
            <a:r>
              <a:rPr lang="en-US" dirty="0">
                <a:solidFill>
                  <a:srgbClr val="92D050"/>
                </a:solidFill>
              </a:rPr>
              <a:t>#include </a:t>
            </a:r>
            <a:r>
              <a:rPr lang="en-US" dirty="0"/>
              <a:t>&lt;ESP8266WiFi.h&gt;</a:t>
            </a:r>
          </a:p>
          <a:p>
            <a:r>
              <a:rPr lang="en-US" dirty="0">
                <a:solidFill>
                  <a:srgbClr val="92D050"/>
                </a:solidFill>
              </a:rPr>
              <a:t>#include </a:t>
            </a:r>
            <a:r>
              <a:rPr lang="en-US" dirty="0"/>
              <a:t>&lt;</a:t>
            </a:r>
            <a:r>
              <a:rPr lang="en-US" dirty="0" err="1"/>
              <a:t>PubSubClient.h</a:t>
            </a:r>
            <a:r>
              <a:rPr lang="en-US" dirty="0"/>
              <a:t>&gt;</a:t>
            </a:r>
          </a:p>
          <a:p>
            <a:r>
              <a:rPr lang="en-US" dirty="0">
                <a:solidFill>
                  <a:srgbClr val="92D050"/>
                </a:solidFill>
              </a:rPr>
              <a:t>#include </a:t>
            </a:r>
            <a:r>
              <a:rPr lang="en-US" dirty="0"/>
              <a:t>&lt;</a:t>
            </a:r>
            <a:r>
              <a:rPr lang="en-US" dirty="0" err="1"/>
              <a:t>Arduino.h</a:t>
            </a:r>
            <a:r>
              <a:rPr lang="en-US" dirty="0"/>
              <a:t>&gt;</a:t>
            </a:r>
          </a:p>
          <a:p>
            <a:r>
              <a:rPr lang="en-US" dirty="0">
                <a:solidFill>
                  <a:srgbClr val="92D050"/>
                </a:solidFill>
              </a:rPr>
              <a:t>#include </a:t>
            </a:r>
            <a:r>
              <a:rPr lang="en-US" dirty="0"/>
              <a:t>&lt;IRremoteESP8266.h&gt;</a:t>
            </a:r>
          </a:p>
          <a:p>
            <a:r>
              <a:rPr lang="en-US" dirty="0">
                <a:solidFill>
                  <a:srgbClr val="92D050"/>
                </a:solidFill>
              </a:rPr>
              <a:t>#include </a:t>
            </a:r>
            <a:r>
              <a:rPr lang="en-US" dirty="0"/>
              <a:t>&lt;</a:t>
            </a:r>
            <a:r>
              <a:rPr lang="en-US" dirty="0" err="1"/>
              <a:t>IRsend.h</a:t>
            </a:r>
            <a:r>
              <a:rPr lang="en-US" dirty="0"/>
              <a:t>&gt;</a:t>
            </a:r>
          </a:p>
          <a:p>
            <a:r>
              <a:rPr lang="en-US" dirty="0">
                <a:solidFill>
                  <a:srgbClr val="92D050"/>
                </a:solidFill>
              </a:rPr>
              <a:t>#include </a:t>
            </a:r>
            <a:r>
              <a:rPr lang="en-US" dirty="0"/>
              <a:t>&lt;</a:t>
            </a:r>
            <a:r>
              <a:rPr lang="en-US" dirty="0" err="1"/>
              <a:t>OneWire.h</a:t>
            </a:r>
            <a:r>
              <a:rPr lang="en-US" dirty="0"/>
              <a:t>&gt;</a:t>
            </a:r>
          </a:p>
          <a:p>
            <a:r>
              <a:rPr lang="en-US" dirty="0">
                <a:solidFill>
                  <a:srgbClr val="92D050"/>
                </a:solidFill>
              </a:rPr>
              <a:t>#include </a:t>
            </a:r>
            <a:r>
              <a:rPr lang="en-US" dirty="0"/>
              <a:t>&lt;</a:t>
            </a:r>
            <a:r>
              <a:rPr lang="en-US" dirty="0" err="1"/>
              <a:t>DallasTemperature.h</a:t>
            </a:r>
            <a:r>
              <a:rPr lang="en-US" dirty="0"/>
              <a:t>&gt;</a:t>
            </a:r>
          </a:p>
          <a:p>
            <a:r>
              <a:rPr lang="en-US" dirty="0">
                <a:solidFill>
                  <a:srgbClr val="92D050"/>
                </a:solidFill>
              </a:rPr>
              <a:t>#define </a:t>
            </a:r>
            <a:r>
              <a:rPr lang="en-US" dirty="0"/>
              <a:t>ONE_WIRE_BUS 2</a:t>
            </a:r>
          </a:p>
          <a:p>
            <a:r>
              <a:rPr lang="en-US" dirty="0">
                <a:solidFill>
                  <a:srgbClr val="92D050"/>
                </a:solidFill>
              </a:rPr>
              <a:t>#define </a:t>
            </a:r>
            <a:r>
              <a:rPr lang="en-US" dirty="0"/>
              <a:t>relay1 5</a:t>
            </a:r>
          </a:p>
          <a:p>
            <a:r>
              <a:rPr lang="en-US" dirty="0">
                <a:solidFill>
                  <a:srgbClr val="92D050"/>
                </a:solidFill>
              </a:rPr>
              <a:t>#define</a:t>
            </a:r>
            <a:r>
              <a:rPr lang="en-US" dirty="0"/>
              <a:t> relay2 16</a:t>
            </a:r>
          </a:p>
          <a:p>
            <a:endParaRPr lang="en-US" dirty="0"/>
          </a:p>
          <a:p>
            <a:r>
              <a:rPr lang="en-US" dirty="0">
                <a:solidFill>
                  <a:schemeClr val="tx2">
                    <a:lumMod val="60000"/>
                    <a:lumOff val="40000"/>
                  </a:schemeClr>
                </a:solidFill>
              </a:rPr>
              <a:t>const char</a:t>
            </a:r>
            <a:r>
              <a:rPr lang="en-US" dirty="0"/>
              <a:t>* </a:t>
            </a:r>
            <a:r>
              <a:rPr lang="en-US" dirty="0" err="1"/>
              <a:t>ssid</a:t>
            </a:r>
            <a:r>
              <a:rPr lang="en-US" dirty="0"/>
              <a:t> = "king";</a:t>
            </a:r>
          </a:p>
          <a:p>
            <a:r>
              <a:rPr lang="en-US" dirty="0">
                <a:solidFill>
                  <a:schemeClr val="tx2">
                    <a:lumMod val="60000"/>
                    <a:lumOff val="40000"/>
                  </a:schemeClr>
                </a:solidFill>
              </a:rPr>
              <a:t>const char</a:t>
            </a:r>
            <a:r>
              <a:rPr lang="en-US" dirty="0"/>
              <a:t>* password = "kw12341234";</a:t>
            </a:r>
          </a:p>
          <a:p>
            <a:r>
              <a:rPr lang="en-US" dirty="0">
                <a:solidFill>
                  <a:schemeClr val="tx2">
                    <a:lumMod val="60000"/>
                    <a:lumOff val="40000"/>
                  </a:schemeClr>
                </a:solidFill>
              </a:rPr>
              <a:t>const char</a:t>
            </a:r>
            <a:r>
              <a:rPr lang="en-US" dirty="0"/>
              <a:t>* </a:t>
            </a:r>
            <a:r>
              <a:rPr lang="en-US" dirty="0" err="1"/>
              <a:t>mqtt_server</a:t>
            </a:r>
            <a:r>
              <a:rPr lang="en-US" dirty="0"/>
              <a:t> = "192.168.1.102";</a:t>
            </a:r>
          </a:p>
          <a:p>
            <a:endParaRPr lang="fa-IR" dirty="0"/>
          </a:p>
          <a:p>
            <a:endParaRPr lang="en-US" dirty="0"/>
          </a:p>
          <a:p>
            <a:r>
              <a:rPr lang="en-US" dirty="0" err="1"/>
              <a:t>OneWire</a:t>
            </a:r>
            <a:r>
              <a:rPr lang="en-US" dirty="0"/>
              <a:t> </a:t>
            </a:r>
            <a:r>
              <a:rPr lang="en-US" dirty="0" err="1"/>
              <a:t>oneWire</a:t>
            </a:r>
            <a:r>
              <a:rPr lang="en-US" dirty="0"/>
              <a:t>(ONE_WIRE_BUS);</a:t>
            </a:r>
          </a:p>
          <a:p>
            <a:r>
              <a:rPr lang="en-US" dirty="0" err="1"/>
              <a:t>DallasTemperature</a:t>
            </a:r>
            <a:r>
              <a:rPr lang="en-US" dirty="0"/>
              <a:t> sensors(&amp;</a:t>
            </a:r>
            <a:r>
              <a:rPr lang="en-US" dirty="0" err="1"/>
              <a:t>oneWire</a:t>
            </a:r>
            <a:r>
              <a:rPr lang="en-US" dirty="0"/>
              <a:t>);</a:t>
            </a:r>
          </a:p>
          <a:p>
            <a:r>
              <a:rPr lang="en-US" dirty="0" err="1">
                <a:solidFill>
                  <a:srgbClr val="FF0000"/>
                </a:solidFill>
              </a:rPr>
              <a:t>WiFiClient</a:t>
            </a:r>
            <a:r>
              <a:rPr lang="en-US" dirty="0"/>
              <a:t> </a:t>
            </a:r>
            <a:r>
              <a:rPr lang="en-US" dirty="0" err="1"/>
              <a:t>IRremot</a:t>
            </a:r>
            <a:r>
              <a:rPr lang="en-US" dirty="0"/>
              <a:t>;</a:t>
            </a:r>
          </a:p>
          <a:p>
            <a:r>
              <a:rPr lang="en-US" dirty="0" err="1"/>
              <a:t>PubSubClient</a:t>
            </a:r>
            <a:r>
              <a:rPr lang="en-US" dirty="0"/>
              <a:t> client(</a:t>
            </a:r>
            <a:r>
              <a:rPr lang="en-US" dirty="0" err="1"/>
              <a:t>IRremot</a:t>
            </a:r>
            <a:r>
              <a:rPr lang="en-US" dirty="0"/>
              <a:t>);</a:t>
            </a:r>
          </a:p>
          <a:p>
            <a:r>
              <a:rPr lang="en-US" dirty="0">
                <a:solidFill>
                  <a:schemeClr val="tx2">
                    <a:lumMod val="60000"/>
                    <a:lumOff val="40000"/>
                  </a:schemeClr>
                </a:solidFill>
              </a:rPr>
              <a:t>const uint16_t </a:t>
            </a:r>
            <a:r>
              <a:rPr lang="en-US" dirty="0" err="1"/>
              <a:t>kIrLed</a:t>
            </a:r>
            <a:r>
              <a:rPr lang="en-US" dirty="0"/>
              <a:t> = 14;</a:t>
            </a:r>
          </a:p>
          <a:p>
            <a:r>
              <a:rPr lang="en-US" dirty="0" err="1">
                <a:solidFill>
                  <a:srgbClr val="FF0000"/>
                </a:solidFill>
              </a:rPr>
              <a:t>IRsend</a:t>
            </a:r>
            <a:r>
              <a:rPr lang="en-US" dirty="0"/>
              <a:t> </a:t>
            </a:r>
            <a:r>
              <a:rPr lang="en-US" dirty="0" err="1"/>
              <a:t>irsend</a:t>
            </a:r>
            <a:r>
              <a:rPr lang="en-US" dirty="0"/>
              <a:t>(</a:t>
            </a:r>
            <a:r>
              <a:rPr lang="en-US" dirty="0" err="1"/>
              <a:t>kIrLed</a:t>
            </a:r>
            <a:r>
              <a:rPr lang="en-US" dirty="0"/>
              <a:t>);</a:t>
            </a:r>
          </a:p>
        </p:txBody>
      </p:sp>
      <p:sp>
        <p:nvSpPr>
          <p:cNvPr id="8" name="TextBox 7">
            <a:extLst>
              <a:ext uri="{FF2B5EF4-FFF2-40B4-BE49-F238E27FC236}">
                <a16:creationId xmlns:a16="http://schemas.microsoft.com/office/drawing/2014/main" id="{AAC76BCD-93F1-4EF2-91FF-297F3733BBE6}"/>
              </a:ext>
            </a:extLst>
          </p:cNvPr>
          <p:cNvSpPr txBox="1"/>
          <p:nvPr/>
        </p:nvSpPr>
        <p:spPr>
          <a:xfrm>
            <a:off x="8229254" y="-76944"/>
            <a:ext cx="4189911" cy="523220"/>
          </a:xfrm>
          <a:prstGeom prst="rect">
            <a:avLst/>
          </a:prstGeom>
          <a:noFill/>
        </p:spPr>
        <p:txBody>
          <a:bodyPr wrap="square" rtlCol="0">
            <a:spAutoFit/>
          </a:bodyPr>
          <a:lstStyle/>
          <a:p>
            <a:pPr algn="ctr" rtl="1"/>
            <a:r>
              <a:rPr lang="fa-IR" sz="2800" b="1" dirty="0">
                <a:solidFill>
                  <a:srgbClr val="FF0000"/>
                </a:solidFill>
              </a:rPr>
              <a:t>برنامه میکروکنترلر</a:t>
            </a:r>
            <a:endParaRPr lang="en-US" sz="2800" b="1" dirty="0">
              <a:solidFill>
                <a:srgbClr val="FF0000"/>
              </a:solidFill>
            </a:endParaRPr>
          </a:p>
        </p:txBody>
      </p:sp>
      <p:sp>
        <p:nvSpPr>
          <p:cNvPr id="2" name="Right Brace 1">
            <a:extLst>
              <a:ext uri="{FF2B5EF4-FFF2-40B4-BE49-F238E27FC236}">
                <a16:creationId xmlns:a16="http://schemas.microsoft.com/office/drawing/2014/main" id="{F57FC9ED-81EA-4E16-95DA-B98E0885D16D}"/>
              </a:ext>
            </a:extLst>
          </p:cNvPr>
          <p:cNvSpPr/>
          <p:nvPr/>
        </p:nvSpPr>
        <p:spPr>
          <a:xfrm>
            <a:off x="5320145" y="117692"/>
            <a:ext cx="124691" cy="192931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39703E98-C5CD-492A-871A-DA142D763030}"/>
              </a:ext>
            </a:extLst>
          </p:cNvPr>
          <p:cNvSpPr txBox="1"/>
          <p:nvPr/>
        </p:nvSpPr>
        <p:spPr>
          <a:xfrm>
            <a:off x="5372100" y="377747"/>
            <a:ext cx="6120244" cy="1815882"/>
          </a:xfrm>
          <a:prstGeom prst="rect">
            <a:avLst/>
          </a:prstGeom>
          <a:noFill/>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600" b="1" i="0" u="none" strike="noStrike" kern="1200" cap="none" spc="0" normalizeH="0" baseline="0" noProof="0" dirty="0">
                <a:ln w="0"/>
                <a:effectLst>
                  <a:outerShdw blurRad="38100" dist="38100" dir="2700000" algn="tl">
                    <a:srgbClr val="000000">
                      <a:alpha val="43137"/>
                    </a:srgbClr>
                  </a:outerShdw>
                </a:effectLst>
                <a:uLnTx/>
                <a:uFillTx/>
                <a:latin typeface="Tw Cen MT" panose="020B0602020104020603"/>
                <a:ea typeface="+mn-ea"/>
                <a:cs typeface="Arial" panose="020B0604020202020204" pitchFamily="34" charset="0"/>
              </a:rPr>
              <a:t>کتابخانه ها</a:t>
            </a: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کتابخانه </a:t>
            </a:r>
            <a:r>
              <a:rPr kumimoji="0" lang="en-US" sz="1600" b="0" i="0" u="none" strike="noStrike" kern="1200" cap="none" spc="0" normalizeH="0" baseline="0" noProof="0" dirty="0">
                <a:ln w="0"/>
                <a:solidFill>
                  <a:prstClr val="black"/>
                </a:solidFill>
                <a:uLnTx/>
                <a:uFillTx/>
                <a:latin typeface="Tw Cen MT" panose="020B0602020104020603"/>
                <a:ea typeface="+mn-ea"/>
                <a:cs typeface="+mn-cs"/>
              </a:rPr>
              <a:t>esp8255wifi</a:t>
            </a: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 این کتابخانه برای دسترسی به وای فای برد استفاده می شود.</a:t>
            </a: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کتابخانه </a:t>
            </a:r>
            <a:r>
              <a:rPr kumimoji="0" lang="en-US" sz="1600" b="0" i="0" u="none" strike="noStrike" kern="1200" cap="none" spc="0" normalizeH="0" baseline="0" noProof="0" dirty="0" err="1">
                <a:ln w="0"/>
                <a:solidFill>
                  <a:prstClr val="black"/>
                </a:solidFill>
                <a:uLnTx/>
                <a:uFillTx/>
                <a:latin typeface="Tw Cen MT" panose="020B0602020104020603"/>
                <a:ea typeface="+mn-ea"/>
                <a:cs typeface="+mn-cs"/>
              </a:rPr>
              <a:t>publishclient</a:t>
            </a: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 این کتابخانه جهت برقراری ارتباط </a:t>
            </a:r>
            <a:r>
              <a:rPr kumimoji="0" lang="en-US" sz="1600" b="0" i="0" u="none" strike="noStrike" kern="1200" cap="none" spc="0" normalizeH="0" baseline="0" noProof="0" dirty="0" err="1">
                <a:ln w="0"/>
                <a:solidFill>
                  <a:prstClr val="black"/>
                </a:solidFill>
                <a:uLnTx/>
                <a:uFillTx/>
                <a:latin typeface="Tw Cen MT" panose="020B0602020104020603"/>
                <a:ea typeface="+mn-ea"/>
                <a:cs typeface="+mn-cs"/>
              </a:rPr>
              <a:t>mqtt</a:t>
            </a: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 و تبادل اطلاعات بین </a:t>
            </a:r>
            <a:r>
              <a:rPr kumimoji="0" lang="en-US" sz="1600" b="0" i="0" u="none" strike="noStrike" kern="1200" cap="none" spc="0" normalizeH="0" baseline="0" noProof="0" dirty="0">
                <a:ln w="0"/>
                <a:solidFill>
                  <a:prstClr val="black"/>
                </a:solidFill>
                <a:uLnTx/>
                <a:uFillTx/>
                <a:latin typeface="Tw Cen MT" panose="020B0602020104020603"/>
                <a:ea typeface="+mn-ea"/>
                <a:cs typeface="+mn-cs"/>
              </a:rPr>
              <a:t>master</a:t>
            </a: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 و </a:t>
            </a:r>
            <a:r>
              <a:rPr kumimoji="0" lang="en-US" sz="1600" b="0" i="0" u="none" strike="noStrike" kern="1200" cap="none" spc="0" normalizeH="0" baseline="0" noProof="0" dirty="0">
                <a:ln w="0"/>
                <a:solidFill>
                  <a:prstClr val="black"/>
                </a:solidFill>
                <a:uLnTx/>
                <a:uFillTx/>
                <a:latin typeface="Tw Cen MT" panose="020B0602020104020603"/>
                <a:ea typeface="+mn-ea"/>
                <a:cs typeface="+mn-cs"/>
              </a:rPr>
              <a:t>slave</a:t>
            </a: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 هستش</a:t>
            </a:r>
            <a:r>
              <a:rPr kumimoji="0" lang="en-US" sz="1600" b="0" i="0" u="none" strike="noStrike" kern="1200" cap="none" spc="0" normalizeH="0" baseline="0" noProof="0" dirty="0">
                <a:ln w="0"/>
                <a:solidFill>
                  <a:prstClr val="black"/>
                </a:solidFill>
                <a:uLnTx/>
                <a:uFillTx/>
                <a:latin typeface="Tw Cen MT" panose="020B0602020104020603"/>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0"/>
                <a:solidFill>
                  <a:prstClr val="black"/>
                </a:solidFill>
                <a:uLnTx/>
                <a:uFillTx/>
                <a:latin typeface="Tw Cen MT" panose="020B0602020104020603"/>
                <a:ea typeface="+mn-ea"/>
                <a:cs typeface="+mn-cs"/>
              </a:rPr>
              <a:t>Irremoteesp8266</a:t>
            </a: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 و </a:t>
            </a:r>
            <a:r>
              <a:rPr kumimoji="0" lang="en-US" sz="1600" b="0" i="0" u="none" strike="noStrike" kern="1200" cap="none" spc="0" normalizeH="0" baseline="0" noProof="0" dirty="0" err="1">
                <a:ln w="0"/>
                <a:solidFill>
                  <a:prstClr val="black"/>
                </a:solidFill>
                <a:uLnTx/>
                <a:uFillTx/>
                <a:latin typeface="Tw Cen MT" panose="020B0602020104020603"/>
                <a:ea typeface="+mn-ea"/>
                <a:cs typeface="+mn-cs"/>
              </a:rPr>
              <a:t>irsend</a:t>
            </a: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 برای استفاده و از سنسور </a:t>
            </a:r>
            <a:r>
              <a:rPr kumimoji="0" lang="en-US" sz="1600" b="0" i="0" u="none" strike="noStrike" kern="1200" cap="none" spc="0" normalizeH="0" baseline="0" noProof="0" dirty="0" err="1">
                <a:ln w="0"/>
                <a:solidFill>
                  <a:prstClr val="black"/>
                </a:solidFill>
                <a:uLnTx/>
                <a:uFillTx/>
                <a:latin typeface="Tw Cen MT" panose="020B0602020104020603"/>
                <a:ea typeface="+mn-ea"/>
                <a:cs typeface="+mn-cs"/>
              </a:rPr>
              <a:t>ir</a:t>
            </a: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 استفاده می شوند.</a:t>
            </a: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w="0"/>
                <a:solidFill>
                  <a:prstClr val="black"/>
                </a:solidFill>
                <a:uLnTx/>
                <a:uFillTx/>
                <a:latin typeface="Tw Cen MT" panose="020B0602020104020603"/>
                <a:ea typeface="+mn-ea"/>
                <a:cs typeface="+mn-cs"/>
              </a:rPr>
              <a:t>Onewire</a:t>
            </a: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 و </a:t>
            </a:r>
            <a:r>
              <a:rPr kumimoji="0" lang="en-US" sz="1600" b="0" i="0" u="none" strike="noStrike" kern="1200" cap="none" spc="0" normalizeH="0" baseline="0" noProof="0" dirty="0" err="1">
                <a:ln>
                  <a:noFill/>
                </a:ln>
                <a:solidFill>
                  <a:prstClr val="black"/>
                </a:solidFill>
                <a:uLnTx/>
                <a:uFillTx/>
                <a:latin typeface="Arial" panose="020B0604020202020204" pitchFamily="34" charset="0"/>
                <a:ea typeface="+mn-ea"/>
                <a:cs typeface="Arial" panose="020B0604020202020204" pitchFamily="34" charset="0"/>
              </a:rPr>
              <a:t>DallasTemperature</a:t>
            </a:r>
            <a:r>
              <a:rPr kumimoji="0" lang="fa-IR" sz="1600" b="0" i="0" u="none" strike="noStrike" kern="1200" cap="none" spc="0" normalizeH="0" baseline="0" noProof="0" dirty="0">
                <a:ln>
                  <a:noFill/>
                </a:ln>
                <a:solidFill>
                  <a:prstClr val="black"/>
                </a:solidFill>
                <a:uLnTx/>
                <a:uFillTx/>
                <a:latin typeface="Arial" panose="020B0604020202020204" pitchFamily="34" charset="0"/>
                <a:ea typeface="+mn-ea"/>
                <a:cs typeface="Arial" panose="020B0604020202020204" pitchFamily="34" charset="0"/>
              </a:rPr>
              <a:t> جهت راه اندازی سنسور دما </a:t>
            </a:r>
            <a:r>
              <a:rPr kumimoji="0" lang="en-US" sz="1600" b="0" i="0" u="none" strike="noStrike" kern="1200" cap="none" spc="0" normalizeH="0" baseline="0" noProof="0" dirty="0">
                <a:ln>
                  <a:noFill/>
                </a:ln>
                <a:solidFill>
                  <a:prstClr val="black"/>
                </a:solidFill>
                <a:uLnTx/>
                <a:uFillTx/>
                <a:latin typeface="Arial" panose="020B0604020202020204" pitchFamily="34" charset="0"/>
                <a:ea typeface="+mn-ea"/>
                <a:cs typeface="Arial" panose="020B0604020202020204" pitchFamily="34" charset="0"/>
              </a:rPr>
              <a:t>ds18B20</a:t>
            </a:r>
            <a:r>
              <a:rPr kumimoji="0" lang="fa-IR" sz="1600" b="0" i="0" u="none" strike="noStrike" kern="1200" cap="none" spc="0" normalizeH="0" baseline="0" noProof="0" dirty="0">
                <a:ln>
                  <a:noFill/>
                </a:ln>
                <a:solidFill>
                  <a:prstClr val="black"/>
                </a:solidFill>
                <a:uLnTx/>
                <a:uFillTx/>
                <a:latin typeface="Arial" panose="020B0604020202020204" pitchFamily="34" charset="0"/>
                <a:ea typeface="+mn-ea"/>
                <a:cs typeface="Arial" panose="020B0604020202020204" pitchFamily="34" charset="0"/>
              </a:rPr>
              <a:t> که یک سنسور دیجیتال است استفاده می شود</a:t>
            </a:r>
            <a:endParaRPr kumimoji="0" lang="en-US" sz="1600" b="0" i="0" u="none" strike="noStrike" kern="1200" cap="none" spc="0" normalizeH="0" baseline="0" noProof="0" dirty="0">
              <a:ln w="0"/>
              <a:solidFill>
                <a:prstClr val="black"/>
              </a:solidFill>
              <a:uLnTx/>
              <a:uFillTx/>
              <a:latin typeface="Tw Cen MT" panose="020B0602020104020603"/>
              <a:ea typeface="+mn-ea"/>
            </a:endParaRPr>
          </a:p>
        </p:txBody>
      </p:sp>
      <p:sp>
        <p:nvSpPr>
          <p:cNvPr id="4" name="Right Brace 3">
            <a:extLst>
              <a:ext uri="{FF2B5EF4-FFF2-40B4-BE49-F238E27FC236}">
                <a16:creationId xmlns:a16="http://schemas.microsoft.com/office/drawing/2014/main" id="{2404BF3D-02E7-48D7-8685-87A78324BEDC}"/>
              </a:ext>
            </a:extLst>
          </p:cNvPr>
          <p:cNvSpPr/>
          <p:nvPr/>
        </p:nvSpPr>
        <p:spPr>
          <a:xfrm>
            <a:off x="5320145" y="2193629"/>
            <a:ext cx="88323" cy="7133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2842A177-28BB-41D2-8AD7-A61B91AEBD1D}"/>
              </a:ext>
            </a:extLst>
          </p:cNvPr>
          <p:cNvSpPr txBox="1"/>
          <p:nvPr/>
        </p:nvSpPr>
        <p:spPr>
          <a:xfrm>
            <a:off x="5467333" y="2402099"/>
            <a:ext cx="6216766" cy="338554"/>
          </a:xfrm>
          <a:prstGeom prst="rect">
            <a:avLst/>
          </a:prstGeom>
          <a:noFill/>
        </p:spPr>
        <p:txBody>
          <a:bodyPr wrap="none" rtlCol="0">
            <a:spAutoFit/>
          </a:bodyPr>
          <a:lstStyle/>
          <a:p>
            <a:r>
              <a:rPr lang="fa-IR" sz="1600" dirty="0"/>
              <a:t>معرفی پین های میکروکنترلر که رله به آن متصل میشود و از میکروکنترلر سیگنال میگیرد</a:t>
            </a:r>
            <a:endParaRPr lang="en-US" sz="1600" dirty="0"/>
          </a:p>
        </p:txBody>
      </p:sp>
      <p:sp>
        <p:nvSpPr>
          <p:cNvPr id="10" name="Right Brace 9">
            <a:extLst>
              <a:ext uri="{FF2B5EF4-FFF2-40B4-BE49-F238E27FC236}">
                <a16:creationId xmlns:a16="http://schemas.microsoft.com/office/drawing/2014/main" id="{07D60A3C-9A97-4E2D-88E0-5C0BCFB69F99}"/>
              </a:ext>
            </a:extLst>
          </p:cNvPr>
          <p:cNvSpPr/>
          <p:nvPr/>
        </p:nvSpPr>
        <p:spPr>
          <a:xfrm>
            <a:off x="5356513" y="3205779"/>
            <a:ext cx="51955" cy="836285"/>
          </a:xfrm>
          <a:prstGeom prst="righ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EF832563-8677-4542-9C31-38E7EB13CF78}"/>
              </a:ext>
            </a:extLst>
          </p:cNvPr>
          <p:cNvSpPr txBox="1"/>
          <p:nvPr/>
        </p:nvSpPr>
        <p:spPr>
          <a:xfrm>
            <a:off x="5467333" y="3243485"/>
            <a:ext cx="6120244" cy="923330"/>
          </a:xfrm>
          <a:prstGeom prst="rect">
            <a:avLst/>
          </a:prstGeom>
          <a:noFill/>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در متغیر اول </a:t>
            </a:r>
            <a:r>
              <a:rPr kumimoji="0" lang="en-US" b="0" i="0" u="none" strike="noStrike" kern="1200" cap="none" spc="0" normalizeH="0" baseline="0" noProof="0" dirty="0" err="1">
                <a:ln w="0"/>
                <a:solidFill>
                  <a:prstClr val="black"/>
                </a:solidFill>
                <a:uLnTx/>
                <a:uFillTx/>
                <a:latin typeface="Tw Cen MT" panose="020B0602020104020603"/>
                <a:ea typeface="+mn-ea"/>
                <a:cs typeface="+mn-cs"/>
              </a:rPr>
              <a:t>ssid</a:t>
            </a:r>
            <a:r>
              <a:rPr kumimoji="0" lang="fa-IR"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 یا همان اسم روتر در متغیر دوم پسورد روتر و در متغیر سوم آی پی سرور در یک آرایه کارکتری ذخیره می شود که به میکروکنترلر میگوید به این مودم با این آیپی و مشخصات وصل شود</a:t>
            </a:r>
            <a:endParaRPr kumimoji="0" lang="en-US" b="0" i="0" u="none" strike="noStrike" kern="1200" cap="none" spc="0" normalizeH="0" baseline="0" noProof="0" dirty="0">
              <a:ln w="0"/>
              <a:solidFill>
                <a:prstClr val="black"/>
              </a:solidFill>
              <a:uLnTx/>
              <a:uFillTx/>
              <a:latin typeface="Tw Cen MT" panose="020B0602020104020603"/>
              <a:ea typeface="+mn-ea"/>
            </a:endParaRPr>
          </a:p>
        </p:txBody>
      </p:sp>
      <p:sp>
        <p:nvSpPr>
          <p:cNvPr id="13" name="Right Brace 12">
            <a:extLst>
              <a:ext uri="{FF2B5EF4-FFF2-40B4-BE49-F238E27FC236}">
                <a16:creationId xmlns:a16="http://schemas.microsoft.com/office/drawing/2014/main" id="{83F9DC3B-5CBE-4FE1-8898-B1FDB0CC622D}"/>
              </a:ext>
            </a:extLst>
          </p:cNvPr>
          <p:cNvSpPr/>
          <p:nvPr/>
        </p:nvSpPr>
        <p:spPr>
          <a:xfrm>
            <a:off x="5356513" y="4528923"/>
            <a:ext cx="72736" cy="187036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9F951B39-EFA7-4D2D-9A6B-738AAA508CCF}"/>
              </a:ext>
            </a:extLst>
          </p:cNvPr>
          <p:cNvSpPr txBox="1"/>
          <p:nvPr/>
        </p:nvSpPr>
        <p:spPr>
          <a:xfrm>
            <a:off x="5611091" y="5177239"/>
            <a:ext cx="3786248" cy="369332"/>
          </a:xfrm>
          <a:prstGeom prst="rect">
            <a:avLst/>
          </a:prstGeom>
          <a:noFill/>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w="0"/>
                <a:uLnTx/>
                <a:uFillTx/>
                <a:latin typeface="Tw Cen MT" panose="020B0602020104020603"/>
                <a:ea typeface="+mn-ea"/>
                <a:cs typeface="Arial" panose="020B0604020202020204" pitchFamily="34" charset="0"/>
              </a:rPr>
              <a:t>ساخت شیع و مقدار دهی اولیه مقادیر کتابخانه ها</a:t>
            </a:r>
            <a:endParaRPr kumimoji="0" lang="en-US" sz="1800" b="0" i="0" u="none" strike="noStrike" kern="1200" cap="none" spc="0" normalizeH="0" baseline="0" noProof="0" dirty="0">
              <a:ln w="0"/>
              <a:uLnTx/>
              <a:uFillTx/>
              <a:latin typeface="Tw Cen MT" panose="020B0602020104020603"/>
              <a:ea typeface="+mn-ea"/>
            </a:endParaRPr>
          </a:p>
        </p:txBody>
      </p:sp>
      <p:sp>
        <p:nvSpPr>
          <p:cNvPr id="14" name="TextBox 13">
            <a:extLst>
              <a:ext uri="{FF2B5EF4-FFF2-40B4-BE49-F238E27FC236}">
                <a16:creationId xmlns:a16="http://schemas.microsoft.com/office/drawing/2014/main" id="{1F5B1B4E-BE38-42FE-AC38-777FE55D128A}"/>
              </a:ext>
            </a:extLst>
          </p:cNvPr>
          <p:cNvSpPr txBox="1"/>
          <p:nvPr/>
        </p:nvSpPr>
        <p:spPr>
          <a:xfrm>
            <a:off x="11736280" y="0"/>
            <a:ext cx="455720" cy="369332"/>
          </a:xfrm>
          <a:prstGeom prst="rect">
            <a:avLst/>
          </a:prstGeom>
          <a:noFill/>
        </p:spPr>
        <p:txBody>
          <a:bodyPr wrap="square" rtlCol="0">
            <a:spAutoFit/>
          </a:bodyPr>
          <a:lstStyle/>
          <a:p>
            <a:r>
              <a:rPr lang="fa-IR" dirty="0"/>
              <a:t>28</a:t>
            </a:r>
            <a:endParaRPr lang="en-US" dirty="0"/>
          </a:p>
        </p:txBody>
      </p:sp>
    </p:spTree>
    <p:extLst>
      <p:ext uri="{BB962C8B-B14F-4D97-AF65-F5344CB8AC3E}">
        <p14:creationId xmlns:p14="http://schemas.microsoft.com/office/powerpoint/2010/main" val="2480652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5C617F-CDAA-4A6A-8E0A-1C7CC7528322}"/>
              </a:ext>
            </a:extLst>
          </p:cNvPr>
          <p:cNvSpPr txBox="1"/>
          <p:nvPr/>
        </p:nvSpPr>
        <p:spPr>
          <a:xfrm>
            <a:off x="0" y="0"/>
            <a:ext cx="6454067" cy="6832640"/>
          </a:xfrm>
          <a:prstGeom prst="rect">
            <a:avLst/>
          </a:prstGeom>
          <a:noFill/>
        </p:spPr>
        <p:txBody>
          <a:bodyPr wrap="square">
            <a:spAutoFit/>
          </a:bodyPr>
          <a:lstStyle/>
          <a:p>
            <a:r>
              <a:rPr lang="en-US" dirty="0">
                <a:solidFill>
                  <a:srgbClr val="92D050"/>
                </a:solidFill>
              </a:rPr>
              <a:t>void</a:t>
            </a:r>
            <a:r>
              <a:rPr lang="en-US" dirty="0"/>
              <a:t> </a:t>
            </a:r>
            <a:r>
              <a:rPr lang="en-US" dirty="0" err="1"/>
              <a:t>setup_wifi</a:t>
            </a:r>
            <a:r>
              <a:rPr lang="en-US" dirty="0"/>
              <a:t>() {</a:t>
            </a:r>
          </a:p>
          <a:p>
            <a:r>
              <a:rPr lang="en-US" dirty="0"/>
              <a:t>  </a:t>
            </a:r>
            <a:r>
              <a:rPr lang="en-US" dirty="0">
                <a:solidFill>
                  <a:srgbClr val="FF0000"/>
                </a:solidFill>
              </a:rPr>
              <a:t>delay</a:t>
            </a:r>
            <a:r>
              <a:rPr lang="en-US" dirty="0"/>
              <a:t>(10);</a:t>
            </a:r>
          </a:p>
          <a:p>
            <a:r>
              <a:rPr lang="en-US" dirty="0"/>
              <a:t>  // We start by connecting to a </a:t>
            </a:r>
            <a:r>
              <a:rPr lang="en-US" dirty="0" err="1"/>
              <a:t>WiFi</a:t>
            </a:r>
            <a:r>
              <a:rPr lang="en-US" dirty="0"/>
              <a:t> network</a:t>
            </a:r>
          </a:p>
          <a:p>
            <a:r>
              <a:rPr lang="en-US" dirty="0"/>
              <a:t>  </a:t>
            </a:r>
            <a:r>
              <a:rPr lang="en-US" dirty="0" err="1">
                <a:solidFill>
                  <a:srgbClr val="FF0000"/>
                </a:solidFill>
              </a:rPr>
              <a:t>Serial.println</a:t>
            </a:r>
            <a:r>
              <a:rPr lang="en-US" dirty="0"/>
              <a:t>();</a:t>
            </a:r>
          </a:p>
          <a:p>
            <a:r>
              <a:rPr lang="en-US" dirty="0"/>
              <a:t>  </a:t>
            </a:r>
            <a:r>
              <a:rPr lang="en-US" dirty="0" err="1">
                <a:solidFill>
                  <a:srgbClr val="FF0000"/>
                </a:solidFill>
              </a:rPr>
              <a:t>Serial.print</a:t>
            </a:r>
            <a:r>
              <a:rPr lang="en-US" dirty="0"/>
              <a:t>("Connecting to ");</a:t>
            </a:r>
          </a:p>
          <a:p>
            <a:r>
              <a:rPr lang="en-US" dirty="0"/>
              <a:t>  </a:t>
            </a:r>
            <a:r>
              <a:rPr lang="en-US" dirty="0" err="1">
                <a:solidFill>
                  <a:srgbClr val="FF0000"/>
                </a:solidFill>
              </a:rPr>
              <a:t>Serial.println</a:t>
            </a:r>
            <a:r>
              <a:rPr lang="en-US" dirty="0"/>
              <a:t>(</a:t>
            </a:r>
            <a:r>
              <a:rPr lang="en-US" dirty="0" err="1"/>
              <a:t>ssid</a:t>
            </a:r>
            <a:r>
              <a:rPr lang="en-US" dirty="0"/>
              <a:t>);</a:t>
            </a:r>
          </a:p>
          <a:p>
            <a:r>
              <a:rPr lang="en-US" dirty="0"/>
              <a:t>  </a:t>
            </a:r>
            <a:r>
              <a:rPr lang="en-US" dirty="0" err="1">
                <a:solidFill>
                  <a:srgbClr val="FF0000"/>
                </a:solidFill>
              </a:rPr>
              <a:t>WiFi.begin</a:t>
            </a:r>
            <a:r>
              <a:rPr lang="en-US" dirty="0"/>
              <a:t>(</a:t>
            </a:r>
            <a:r>
              <a:rPr lang="en-US" dirty="0" err="1"/>
              <a:t>ssid</a:t>
            </a:r>
            <a:r>
              <a:rPr lang="en-US" dirty="0"/>
              <a:t>, password);</a:t>
            </a:r>
          </a:p>
          <a:p>
            <a:r>
              <a:rPr lang="en-US" dirty="0"/>
              <a:t>  while (</a:t>
            </a:r>
            <a:r>
              <a:rPr lang="en-US" dirty="0" err="1">
                <a:solidFill>
                  <a:srgbClr val="FF0000"/>
                </a:solidFill>
              </a:rPr>
              <a:t>WiFi.status</a:t>
            </a:r>
            <a:r>
              <a:rPr lang="en-US" dirty="0"/>
              <a:t>() != WL_CONNECTED) {</a:t>
            </a:r>
          </a:p>
          <a:p>
            <a:r>
              <a:rPr lang="en-US" dirty="0"/>
              <a:t>    </a:t>
            </a:r>
            <a:r>
              <a:rPr lang="en-US" dirty="0">
                <a:solidFill>
                  <a:srgbClr val="FF0000"/>
                </a:solidFill>
              </a:rPr>
              <a:t>delay</a:t>
            </a:r>
            <a:r>
              <a:rPr lang="en-US" dirty="0"/>
              <a:t>(500);</a:t>
            </a:r>
          </a:p>
          <a:p>
            <a:r>
              <a:rPr lang="en-US" dirty="0"/>
              <a:t>    </a:t>
            </a:r>
            <a:r>
              <a:rPr lang="en-US" dirty="0" err="1">
                <a:solidFill>
                  <a:srgbClr val="FF0000"/>
                </a:solidFill>
              </a:rPr>
              <a:t>Serial.print</a:t>
            </a:r>
            <a:r>
              <a:rPr lang="en-US" dirty="0"/>
              <a:t>(".");</a:t>
            </a:r>
          </a:p>
          <a:p>
            <a:r>
              <a:rPr lang="en-US" dirty="0"/>
              <a:t>  }</a:t>
            </a:r>
          </a:p>
          <a:p>
            <a:r>
              <a:rPr lang="en-US" dirty="0"/>
              <a:t>  </a:t>
            </a:r>
            <a:r>
              <a:rPr lang="en-US" dirty="0" err="1">
                <a:solidFill>
                  <a:srgbClr val="FF0000"/>
                </a:solidFill>
              </a:rPr>
              <a:t>Serial.println</a:t>
            </a:r>
            <a:r>
              <a:rPr lang="en-US" dirty="0"/>
              <a:t>("");</a:t>
            </a:r>
          </a:p>
          <a:p>
            <a:r>
              <a:rPr lang="en-US" dirty="0"/>
              <a:t>  </a:t>
            </a:r>
            <a:r>
              <a:rPr lang="en-US" dirty="0" err="1">
                <a:solidFill>
                  <a:srgbClr val="FF0000"/>
                </a:solidFill>
              </a:rPr>
              <a:t>Serial.print</a:t>
            </a:r>
            <a:r>
              <a:rPr lang="en-US" dirty="0"/>
              <a:t>("</a:t>
            </a:r>
            <a:r>
              <a:rPr lang="en-US" dirty="0" err="1"/>
              <a:t>WiFi</a:t>
            </a:r>
            <a:r>
              <a:rPr lang="en-US" dirty="0"/>
              <a:t> connected - ESP IP address: ");</a:t>
            </a:r>
          </a:p>
          <a:p>
            <a:r>
              <a:rPr lang="en-US" dirty="0"/>
              <a:t>  </a:t>
            </a:r>
            <a:r>
              <a:rPr lang="en-US" dirty="0" err="1">
                <a:solidFill>
                  <a:srgbClr val="FF0000"/>
                </a:solidFill>
              </a:rPr>
              <a:t>Serial.println</a:t>
            </a:r>
            <a:r>
              <a:rPr lang="en-US" dirty="0"/>
              <a:t>(</a:t>
            </a:r>
            <a:r>
              <a:rPr lang="en-US" dirty="0" err="1">
                <a:solidFill>
                  <a:srgbClr val="FF0000"/>
                </a:solidFill>
              </a:rPr>
              <a:t>WiFi.localIP</a:t>
            </a:r>
            <a:r>
              <a:rPr lang="en-US" dirty="0"/>
              <a:t>());</a:t>
            </a:r>
          </a:p>
          <a:p>
            <a:r>
              <a:rPr lang="en-US" dirty="0"/>
              <a:t>}</a:t>
            </a:r>
          </a:p>
          <a:p>
            <a:r>
              <a:rPr lang="en-US" dirty="0">
                <a:solidFill>
                  <a:srgbClr val="00B0F0"/>
                </a:solidFill>
              </a:rPr>
              <a:t>void</a:t>
            </a:r>
            <a:r>
              <a:rPr lang="en-US" dirty="0"/>
              <a:t> callback(</a:t>
            </a:r>
            <a:r>
              <a:rPr lang="en-US" dirty="0">
                <a:solidFill>
                  <a:srgbClr val="00B0F0"/>
                </a:solidFill>
              </a:rPr>
              <a:t>String</a:t>
            </a:r>
            <a:r>
              <a:rPr lang="en-US" dirty="0"/>
              <a:t> topic, </a:t>
            </a:r>
            <a:r>
              <a:rPr lang="en-US" dirty="0">
                <a:solidFill>
                  <a:srgbClr val="00B0F0"/>
                </a:solidFill>
              </a:rPr>
              <a:t>byte</a:t>
            </a:r>
            <a:r>
              <a:rPr lang="en-US" dirty="0"/>
              <a:t>* message, </a:t>
            </a:r>
            <a:r>
              <a:rPr lang="en-US" dirty="0">
                <a:solidFill>
                  <a:srgbClr val="00B0F0"/>
                </a:solidFill>
              </a:rPr>
              <a:t>unsigned</a:t>
            </a:r>
            <a:r>
              <a:rPr lang="en-US" dirty="0"/>
              <a:t> </a:t>
            </a:r>
            <a:r>
              <a:rPr lang="en-US" dirty="0">
                <a:solidFill>
                  <a:srgbClr val="00B0F0"/>
                </a:solidFill>
              </a:rPr>
              <a:t>int </a:t>
            </a:r>
            <a:r>
              <a:rPr lang="en-US" dirty="0">
                <a:solidFill>
                  <a:srgbClr val="FF0000"/>
                </a:solidFill>
              </a:rPr>
              <a:t>length</a:t>
            </a:r>
            <a:r>
              <a:rPr lang="en-US" dirty="0"/>
              <a:t>) {</a:t>
            </a:r>
          </a:p>
          <a:p>
            <a:r>
              <a:rPr lang="en-US" dirty="0"/>
              <a:t>  </a:t>
            </a:r>
            <a:r>
              <a:rPr lang="en-US" dirty="0" err="1">
                <a:solidFill>
                  <a:srgbClr val="FF0000"/>
                </a:solidFill>
              </a:rPr>
              <a:t>Serial.print</a:t>
            </a:r>
            <a:r>
              <a:rPr lang="en-US" dirty="0"/>
              <a:t>("Message arrived on topic: ");</a:t>
            </a:r>
          </a:p>
          <a:p>
            <a:r>
              <a:rPr lang="en-US" dirty="0"/>
              <a:t>  </a:t>
            </a:r>
            <a:r>
              <a:rPr lang="en-US" dirty="0" err="1">
                <a:solidFill>
                  <a:srgbClr val="FF0000"/>
                </a:solidFill>
              </a:rPr>
              <a:t>Serial.print</a:t>
            </a:r>
            <a:r>
              <a:rPr lang="en-US" dirty="0"/>
              <a:t>(topic);</a:t>
            </a:r>
          </a:p>
          <a:p>
            <a:r>
              <a:rPr lang="en-US" dirty="0"/>
              <a:t>  </a:t>
            </a:r>
            <a:r>
              <a:rPr lang="en-US" dirty="0" err="1">
                <a:solidFill>
                  <a:srgbClr val="FF0000"/>
                </a:solidFill>
              </a:rPr>
              <a:t>Serial.print</a:t>
            </a:r>
            <a:r>
              <a:rPr lang="en-US" dirty="0"/>
              <a:t>(". Message: ");</a:t>
            </a:r>
          </a:p>
          <a:p>
            <a:r>
              <a:rPr lang="en-US" dirty="0"/>
              <a:t>  </a:t>
            </a:r>
            <a:r>
              <a:rPr lang="en-US" dirty="0">
                <a:solidFill>
                  <a:schemeClr val="tx2">
                    <a:lumMod val="60000"/>
                    <a:lumOff val="40000"/>
                  </a:schemeClr>
                </a:solidFill>
              </a:rPr>
              <a:t>String</a:t>
            </a:r>
            <a:r>
              <a:rPr lang="en-US" dirty="0"/>
              <a:t> </a:t>
            </a:r>
            <a:r>
              <a:rPr lang="en-US" dirty="0" err="1"/>
              <a:t>messagein</a:t>
            </a:r>
            <a:r>
              <a:rPr lang="en-US" dirty="0"/>
              <a:t>;</a:t>
            </a:r>
          </a:p>
          <a:p>
            <a:r>
              <a:rPr lang="en-US" dirty="0"/>
              <a:t>   for (</a:t>
            </a:r>
            <a:r>
              <a:rPr lang="en-US" dirty="0">
                <a:solidFill>
                  <a:schemeClr val="tx2">
                    <a:lumMod val="60000"/>
                    <a:lumOff val="40000"/>
                  </a:schemeClr>
                </a:solidFill>
              </a:rPr>
              <a:t>int</a:t>
            </a:r>
            <a:r>
              <a:rPr lang="en-US" dirty="0"/>
              <a:t> </a:t>
            </a:r>
            <a:r>
              <a:rPr lang="en-US" dirty="0" err="1"/>
              <a:t>i</a:t>
            </a:r>
            <a:r>
              <a:rPr lang="en-US" dirty="0"/>
              <a:t> = 0; </a:t>
            </a:r>
            <a:r>
              <a:rPr lang="en-US" dirty="0" err="1"/>
              <a:t>i</a:t>
            </a:r>
            <a:r>
              <a:rPr lang="en-US" dirty="0"/>
              <a:t> &lt; </a:t>
            </a:r>
            <a:r>
              <a:rPr lang="en-US" dirty="0">
                <a:solidFill>
                  <a:srgbClr val="FF0000"/>
                </a:solidFill>
              </a:rPr>
              <a:t>length</a:t>
            </a:r>
            <a:r>
              <a:rPr lang="en-US" dirty="0"/>
              <a:t>; </a:t>
            </a:r>
            <a:r>
              <a:rPr lang="en-US" dirty="0" err="1"/>
              <a:t>i</a:t>
            </a:r>
            <a:r>
              <a:rPr lang="en-US" dirty="0"/>
              <a:t>++) {</a:t>
            </a:r>
          </a:p>
          <a:p>
            <a:r>
              <a:rPr lang="en-US" dirty="0"/>
              <a:t>    </a:t>
            </a:r>
            <a:r>
              <a:rPr lang="en-US" dirty="0" err="1">
                <a:solidFill>
                  <a:srgbClr val="FF0000"/>
                </a:solidFill>
              </a:rPr>
              <a:t>Serial.print</a:t>
            </a:r>
            <a:r>
              <a:rPr lang="en-US" dirty="0"/>
              <a:t>((</a:t>
            </a:r>
            <a:r>
              <a:rPr lang="en-US" dirty="0">
                <a:solidFill>
                  <a:schemeClr val="tx2">
                    <a:lumMod val="60000"/>
                    <a:lumOff val="40000"/>
                  </a:schemeClr>
                </a:solidFill>
              </a:rPr>
              <a:t>char</a:t>
            </a:r>
            <a:r>
              <a:rPr lang="en-US" dirty="0"/>
              <a:t>)message[</a:t>
            </a:r>
            <a:r>
              <a:rPr lang="en-US" dirty="0" err="1"/>
              <a:t>i</a:t>
            </a:r>
            <a:r>
              <a:rPr lang="en-US" dirty="0"/>
              <a:t>]);</a:t>
            </a:r>
          </a:p>
          <a:p>
            <a:r>
              <a:rPr lang="en-US" dirty="0"/>
              <a:t>    </a:t>
            </a:r>
            <a:r>
              <a:rPr lang="en-US" dirty="0" err="1"/>
              <a:t>messagein</a:t>
            </a:r>
            <a:r>
              <a:rPr lang="en-US" dirty="0"/>
              <a:t> += (</a:t>
            </a:r>
            <a:r>
              <a:rPr lang="en-US" dirty="0">
                <a:solidFill>
                  <a:schemeClr val="tx2">
                    <a:lumMod val="60000"/>
                    <a:lumOff val="40000"/>
                  </a:schemeClr>
                </a:solidFill>
              </a:rPr>
              <a:t>char</a:t>
            </a:r>
            <a:r>
              <a:rPr lang="en-US" dirty="0"/>
              <a:t>)message[</a:t>
            </a:r>
            <a:r>
              <a:rPr lang="en-US" dirty="0" err="1"/>
              <a:t>i</a:t>
            </a:r>
            <a:r>
              <a:rPr lang="en-US" dirty="0"/>
              <a:t>];</a:t>
            </a:r>
            <a:r>
              <a:rPr lang="fa-IR" sz="2400" dirty="0"/>
              <a:t>{</a:t>
            </a:r>
            <a:endParaRPr lang="en-US" dirty="0"/>
          </a:p>
        </p:txBody>
      </p:sp>
      <p:sp>
        <p:nvSpPr>
          <p:cNvPr id="2" name="Right Brace 1">
            <a:extLst>
              <a:ext uri="{FF2B5EF4-FFF2-40B4-BE49-F238E27FC236}">
                <a16:creationId xmlns:a16="http://schemas.microsoft.com/office/drawing/2014/main" id="{772EDB4B-3279-4A60-AC63-D2884FC95B84}"/>
              </a:ext>
            </a:extLst>
          </p:cNvPr>
          <p:cNvSpPr/>
          <p:nvPr/>
        </p:nvSpPr>
        <p:spPr>
          <a:xfrm>
            <a:off x="5846617" y="0"/>
            <a:ext cx="124691" cy="377771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F79A223A-5E06-48B6-8CE8-7981485A610F}"/>
              </a:ext>
            </a:extLst>
          </p:cNvPr>
          <p:cNvSpPr txBox="1"/>
          <p:nvPr/>
        </p:nvSpPr>
        <p:spPr>
          <a:xfrm>
            <a:off x="5908963" y="1760327"/>
            <a:ext cx="6120244" cy="307777"/>
          </a:xfrm>
          <a:prstGeom prst="rect">
            <a:avLst/>
          </a:prstGeom>
          <a:noFill/>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400" b="0" i="0" u="none" strike="noStrike" kern="1200" cap="none" spc="0" normalizeH="0" baseline="0" noProof="0" dirty="0">
                <a:ln w="0"/>
                <a:solidFill>
                  <a:prstClr val="black"/>
                </a:solidFill>
                <a:effectLst>
                  <a:outerShdw blurRad="38100" dist="25400" dir="5400000" algn="ctr" rotWithShape="0">
                    <a:srgbClr val="6E747A">
                      <a:alpha val="43000"/>
                    </a:srgbClr>
                  </a:outerShdw>
                </a:effectLst>
                <a:uLnTx/>
                <a:uFillTx/>
                <a:latin typeface="Tw Cen MT" panose="020B0602020104020603"/>
                <a:ea typeface="+mn-ea"/>
                <a:cs typeface="Arial" panose="020B0604020202020204" pitchFamily="34" charset="0"/>
              </a:rPr>
              <a:t>این تابع جهت برقراری اولیه ارتباط بین میکروکنترلر و روتر از طریق </a:t>
            </a:r>
            <a:r>
              <a:rPr kumimoji="0" lang="en-US" sz="1400" b="0" i="0" u="none" strike="noStrike" kern="1200" cap="none" spc="0" normalizeH="0" baseline="0" noProof="0" dirty="0" err="1">
                <a:ln w="0"/>
                <a:solidFill>
                  <a:prstClr val="black"/>
                </a:solidFill>
                <a:effectLst>
                  <a:outerShdw blurRad="38100" dist="25400" dir="5400000" algn="ctr" rotWithShape="0">
                    <a:srgbClr val="6E747A">
                      <a:alpha val="43000"/>
                    </a:srgbClr>
                  </a:outerShdw>
                </a:effectLst>
                <a:uLnTx/>
                <a:uFillTx/>
                <a:latin typeface="Tw Cen MT" panose="020B0602020104020603"/>
                <a:ea typeface="+mn-ea"/>
                <a:cs typeface="+mn-cs"/>
              </a:rPr>
              <a:t>wifi</a:t>
            </a:r>
            <a:r>
              <a:rPr kumimoji="0" lang="fa-IR" sz="1400" b="0" i="0" u="none" strike="noStrike" kern="1200" cap="none" spc="0" normalizeH="0" baseline="0" noProof="0" dirty="0">
                <a:ln w="0"/>
                <a:solidFill>
                  <a:prstClr val="black"/>
                </a:solidFill>
                <a:effectLst>
                  <a:outerShdw blurRad="38100" dist="25400" dir="5400000" algn="ctr" rotWithShape="0">
                    <a:srgbClr val="6E747A">
                      <a:alpha val="43000"/>
                    </a:srgbClr>
                  </a:outerShdw>
                </a:effectLst>
                <a:uLnTx/>
                <a:uFillTx/>
                <a:latin typeface="Tw Cen MT" panose="020B0602020104020603"/>
                <a:ea typeface="+mn-ea"/>
                <a:cs typeface="Arial" panose="020B0604020202020204" pitchFamily="34" charset="0"/>
              </a:rPr>
              <a:t> است</a:t>
            </a:r>
            <a:endParaRPr kumimoji="0" lang="en-US" sz="1400" b="0" i="0" u="none" strike="noStrike" kern="1200" cap="none" spc="0" normalizeH="0" baseline="0" noProof="0" dirty="0">
              <a:ln w="0"/>
              <a:solidFill>
                <a:prstClr val="black"/>
              </a:solidFill>
              <a:effectLst>
                <a:outerShdw blurRad="38100" dist="25400" dir="5400000" algn="ctr" rotWithShape="0">
                  <a:srgbClr val="6E747A">
                    <a:alpha val="43000"/>
                  </a:srgbClr>
                </a:outerShdw>
              </a:effectLst>
              <a:uLnTx/>
              <a:uFillTx/>
              <a:latin typeface="Tw Cen MT" panose="020B0602020104020603"/>
              <a:ea typeface="+mn-ea"/>
              <a:cs typeface="+mn-cs"/>
            </a:endParaRPr>
          </a:p>
        </p:txBody>
      </p:sp>
      <p:sp>
        <p:nvSpPr>
          <p:cNvPr id="8" name="TextBox 7">
            <a:extLst>
              <a:ext uri="{FF2B5EF4-FFF2-40B4-BE49-F238E27FC236}">
                <a16:creationId xmlns:a16="http://schemas.microsoft.com/office/drawing/2014/main" id="{16588063-4B6B-40A0-AE5A-AF55CBA28E7E}"/>
              </a:ext>
            </a:extLst>
          </p:cNvPr>
          <p:cNvSpPr txBox="1"/>
          <p:nvPr/>
        </p:nvSpPr>
        <p:spPr>
          <a:xfrm>
            <a:off x="5908963" y="1390995"/>
            <a:ext cx="6120244" cy="369332"/>
          </a:xfrm>
          <a:prstGeom prst="rect">
            <a:avLst/>
          </a:prstGeom>
          <a:noFill/>
        </p:spPr>
        <p:txBody>
          <a:bodyPr wrap="square">
            <a:spAutoFit/>
          </a:bodyPr>
          <a:lstStyle/>
          <a:p>
            <a:pPr algn="r" rtl="1"/>
            <a:r>
              <a:rPr lang="fa-IR"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تابع </a:t>
            </a:r>
            <a:r>
              <a:rPr lang="en-US" sz="1800" b="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setup_wifi</a:t>
            </a:r>
            <a:endParaRPr lang="en-US" sz="1800" b="1" dirty="0">
              <a:effectLst>
                <a:outerShdw blurRad="38100" dist="38100" dir="2700000" algn="tl">
                  <a:srgbClr val="000000">
                    <a:alpha val="43137"/>
                  </a:srgbClr>
                </a:outerShdw>
              </a:effectLst>
            </a:endParaRPr>
          </a:p>
        </p:txBody>
      </p:sp>
      <p:sp>
        <p:nvSpPr>
          <p:cNvPr id="9" name="Right Brace 8">
            <a:extLst>
              <a:ext uri="{FF2B5EF4-FFF2-40B4-BE49-F238E27FC236}">
                <a16:creationId xmlns:a16="http://schemas.microsoft.com/office/drawing/2014/main" id="{CFDA9C40-94E1-4025-A6BF-22F44769FF25}"/>
              </a:ext>
            </a:extLst>
          </p:cNvPr>
          <p:cNvSpPr/>
          <p:nvPr/>
        </p:nvSpPr>
        <p:spPr>
          <a:xfrm>
            <a:off x="5861131" y="4240877"/>
            <a:ext cx="124691" cy="245225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D9C5EF7-C027-48D5-8F33-262D9A11F938}"/>
              </a:ext>
            </a:extLst>
          </p:cNvPr>
          <p:cNvSpPr txBox="1"/>
          <p:nvPr/>
        </p:nvSpPr>
        <p:spPr>
          <a:xfrm>
            <a:off x="9008917" y="4172405"/>
            <a:ext cx="2945821" cy="369332"/>
          </a:xfrm>
          <a:prstGeom prst="rect">
            <a:avLst/>
          </a:prstGeom>
          <a:noFill/>
        </p:spPr>
        <p:txBody>
          <a:bodyPr wrap="square">
            <a:spAutoFit/>
          </a:bodyPr>
          <a:lstStyle/>
          <a:p>
            <a:pPr algn="r" rtl="1"/>
            <a:r>
              <a:rPr lang="fa-IR"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تابع </a:t>
            </a:r>
            <a:r>
              <a:rPr lang="en-US"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callback</a:t>
            </a:r>
            <a:endParaRPr lang="en-US" sz="1800" b="1" dirty="0">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E22FF713-218E-45D7-A446-144CDC046B95}"/>
              </a:ext>
            </a:extLst>
          </p:cNvPr>
          <p:cNvSpPr txBox="1"/>
          <p:nvPr/>
        </p:nvSpPr>
        <p:spPr>
          <a:xfrm>
            <a:off x="7325592" y="4541737"/>
            <a:ext cx="4504456" cy="830997"/>
          </a:xfrm>
          <a:prstGeom prst="rect">
            <a:avLst/>
          </a:prstGeom>
          <a:noFill/>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600" b="0" i="0" u="none" strike="noStrike" kern="1200" cap="none" spc="0" normalizeH="0" baseline="0" noProof="0" dirty="0">
                <a:ln w="0"/>
                <a:solidFill>
                  <a:prstClr val="black"/>
                </a:solidFill>
                <a:effectLst>
                  <a:outerShdw blurRad="38100" dist="25400" dir="5400000" algn="ctr" rotWithShape="0">
                    <a:srgbClr val="6E747A">
                      <a:alpha val="43000"/>
                    </a:srgbClr>
                  </a:outerShdw>
                </a:effectLst>
                <a:uLnTx/>
                <a:uFillTx/>
                <a:latin typeface="Tw Cen MT" panose="020B0602020104020603"/>
                <a:ea typeface="+mn-ea"/>
                <a:cs typeface="Arial" panose="020B0604020202020204" pitchFamily="34" charset="0"/>
              </a:rPr>
              <a:t>پیام دریافتی به اینجا صادر میشود تا مورد پردازش قرار گیرد این تابع سه مقدار دریافت میکند تاپیک یا آدرس خانه ای که پیام برای آن ارسال شده پیلود یا همان پیام دریافتی و طول پیام</a:t>
            </a:r>
            <a:endParaRPr kumimoji="0" lang="en-US" sz="1600" b="0" i="0" u="none" strike="noStrike" kern="1200" cap="none" spc="0" normalizeH="0" baseline="0" noProof="0" dirty="0">
              <a:ln w="0"/>
              <a:solidFill>
                <a:prstClr val="black"/>
              </a:solidFill>
              <a:effectLst>
                <a:outerShdw blurRad="38100" dist="25400" dir="5400000" algn="ctr" rotWithShape="0">
                  <a:srgbClr val="6E747A">
                    <a:alpha val="43000"/>
                  </a:srgbClr>
                </a:outerShdw>
              </a:effectLst>
              <a:uLnTx/>
              <a:uFillTx/>
              <a:latin typeface="Tw Cen MT" panose="020B0602020104020603"/>
              <a:ea typeface="+mn-ea"/>
              <a:cs typeface="+mn-cs"/>
            </a:endParaRPr>
          </a:p>
        </p:txBody>
      </p:sp>
      <p:sp>
        <p:nvSpPr>
          <p:cNvPr id="15" name="TextBox 14">
            <a:extLst>
              <a:ext uri="{FF2B5EF4-FFF2-40B4-BE49-F238E27FC236}">
                <a16:creationId xmlns:a16="http://schemas.microsoft.com/office/drawing/2014/main" id="{0ACFC860-9A8B-4B7F-AC9B-66BB06276579}"/>
              </a:ext>
            </a:extLst>
          </p:cNvPr>
          <p:cNvSpPr txBox="1"/>
          <p:nvPr/>
        </p:nvSpPr>
        <p:spPr>
          <a:xfrm>
            <a:off x="7699664" y="5862175"/>
            <a:ext cx="4255074" cy="584775"/>
          </a:xfrm>
          <a:prstGeom prst="rect">
            <a:avLst/>
          </a:prstGeom>
          <a:noFill/>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600" b="0" i="0" u="none" strike="noStrike" kern="1200" cap="none" spc="0" normalizeH="0" baseline="0" noProof="0" dirty="0">
                <a:ln w="0"/>
                <a:uLnTx/>
                <a:uFillTx/>
                <a:latin typeface="Tw Cen MT" panose="020B0602020104020603"/>
                <a:ea typeface="+mn-ea"/>
                <a:cs typeface="Arial" panose="020B0604020202020204" pitchFamily="34" charset="0"/>
              </a:rPr>
              <a:t>دراینجا پیام دریافتی که بصورت آرایه کارکتری است توسط یک </a:t>
            </a:r>
            <a:r>
              <a:rPr kumimoji="0" lang="en-US" sz="1600" b="0" i="0" u="none" strike="noStrike" kern="1200" cap="none" spc="0" normalizeH="0" baseline="0" noProof="0" dirty="0">
                <a:ln w="0"/>
                <a:uLnTx/>
                <a:uFillTx/>
                <a:latin typeface="Tw Cen MT" panose="020B0602020104020603"/>
                <a:ea typeface="+mn-ea"/>
                <a:cs typeface="+mn-cs"/>
              </a:rPr>
              <a:t>loop</a:t>
            </a:r>
            <a:r>
              <a:rPr kumimoji="0" lang="fa-IR" sz="1600" b="0" i="0" u="none" strike="noStrike" kern="1200" cap="none" spc="0" normalizeH="0" baseline="0" noProof="0" dirty="0">
                <a:ln w="0"/>
                <a:uLnTx/>
                <a:uFillTx/>
                <a:latin typeface="Tw Cen MT" panose="020B0602020104020603"/>
                <a:ea typeface="+mn-ea"/>
                <a:cs typeface="Arial" panose="020B0604020202020204" pitchFamily="34" charset="0"/>
              </a:rPr>
              <a:t> به یک استرینگ تبدیل می شود</a:t>
            </a:r>
            <a:endParaRPr kumimoji="0" lang="en-US" sz="1600" b="0" i="0" u="none" strike="noStrike" kern="1200" cap="none" spc="0" normalizeH="0" baseline="0" noProof="0" dirty="0">
              <a:ln w="0"/>
              <a:uLnTx/>
              <a:uFillTx/>
              <a:latin typeface="Tw Cen MT" panose="020B0602020104020603"/>
              <a:ea typeface="+mn-ea"/>
            </a:endParaRPr>
          </a:p>
        </p:txBody>
      </p:sp>
      <p:sp>
        <p:nvSpPr>
          <p:cNvPr id="10" name="TextBox 9">
            <a:extLst>
              <a:ext uri="{FF2B5EF4-FFF2-40B4-BE49-F238E27FC236}">
                <a16:creationId xmlns:a16="http://schemas.microsoft.com/office/drawing/2014/main" id="{C0A280DC-C14F-4E4F-A187-68877D54CA02}"/>
              </a:ext>
            </a:extLst>
          </p:cNvPr>
          <p:cNvSpPr txBox="1"/>
          <p:nvPr/>
        </p:nvSpPr>
        <p:spPr>
          <a:xfrm>
            <a:off x="11736280" y="0"/>
            <a:ext cx="455720" cy="369332"/>
          </a:xfrm>
          <a:prstGeom prst="rect">
            <a:avLst/>
          </a:prstGeom>
          <a:noFill/>
        </p:spPr>
        <p:txBody>
          <a:bodyPr wrap="square" rtlCol="0">
            <a:spAutoFit/>
          </a:bodyPr>
          <a:lstStyle/>
          <a:p>
            <a:r>
              <a:rPr lang="fa-IR" dirty="0"/>
              <a:t>29</a:t>
            </a:r>
            <a:endParaRPr lang="en-US" dirty="0"/>
          </a:p>
        </p:txBody>
      </p:sp>
    </p:spTree>
    <p:extLst>
      <p:ext uri="{BB962C8B-B14F-4D97-AF65-F5344CB8AC3E}">
        <p14:creationId xmlns:p14="http://schemas.microsoft.com/office/powerpoint/2010/main" val="3691818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F0B7A7-FEE9-4DFE-83F4-C54B22B48B22}"/>
              </a:ext>
            </a:extLst>
          </p:cNvPr>
          <p:cNvSpPr txBox="1"/>
          <p:nvPr/>
        </p:nvSpPr>
        <p:spPr>
          <a:xfrm>
            <a:off x="7899238" y="786669"/>
            <a:ext cx="3595458" cy="5724644"/>
          </a:xfrm>
          <a:prstGeom prst="rect">
            <a:avLst/>
          </a:prstGeom>
          <a:noFill/>
        </p:spPr>
        <p:txBody>
          <a:bodyPr wrap="square" rtlCol="0">
            <a:spAutoFit/>
          </a:bodyPr>
          <a:lstStyle/>
          <a:p>
            <a:pPr algn="r" rtl="1"/>
            <a:r>
              <a:rPr lang="fa-IR" sz="2400" dirty="0">
                <a:solidFill>
                  <a:schemeClr val="bg1"/>
                </a:solidFill>
              </a:rPr>
              <a:t>موضوع پروژه:</a:t>
            </a:r>
          </a:p>
          <a:p>
            <a:pPr algn="r" rtl="1"/>
            <a:endParaRPr lang="fa-IR" sz="2400" dirty="0">
              <a:solidFill>
                <a:schemeClr val="bg1"/>
              </a:solidFill>
            </a:endParaRPr>
          </a:p>
          <a:p>
            <a:pPr algn="r" rtl="1"/>
            <a:r>
              <a:rPr lang="fa-IR" dirty="0">
                <a:solidFill>
                  <a:schemeClr val="bg1"/>
                </a:solidFill>
              </a:rPr>
              <a:t>اینترنت اشیا</a:t>
            </a:r>
          </a:p>
          <a:p>
            <a:pPr algn="r" rtl="1"/>
            <a:endParaRPr lang="fa-IR" dirty="0">
              <a:solidFill>
                <a:schemeClr val="bg1"/>
              </a:solidFill>
            </a:endParaRPr>
          </a:p>
          <a:p>
            <a:pPr algn="r" rtl="1"/>
            <a:endParaRPr lang="fa-IR" dirty="0">
              <a:solidFill>
                <a:schemeClr val="bg1"/>
              </a:solidFill>
            </a:endParaRPr>
          </a:p>
          <a:p>
            <a:pPr algn="r" rtl="1"/>
            <a:r>
              <a:rPr lang="fa-IR" sz="2400" dirty="0">
                <a:solidFill>
                  <a:schemeClr val="bg1"/>
                </a:solidFill>
              </a:rPr>
              <a:t>هدف:</a:t>
            </a:r>
          </a:p>
          <a:p>
            <a:pPr algn="r" rtl="1"/>
            <a:endParaRPr lang="fa-IR" sz="2400" dirty="0">
              <a:solidFill>
                <a:schemeClr val="bg1"/>
              </a:solidFill>
            </a:endParaRPr>
          </a:p>
          <a:p>
            <a:pPr algn="r" rtl="1"/>
            <a:r>
              <a:rPr lang="fa-IR" dirty="0">
                <a:solidFill>
                  <a:schemeClr val="bg1"/>
                </a:solidFill>
              </a:rPr>
              <a:t>کنترل تلوزیون و برق خانه</a:t>
            </a:r>
          </a:p>
          <a:p>
            <a:pPr algn="r" rtl="1"/>
            <a:endParaRPr lang="fa-IR" dirty="0">
              <a:solidFill>
                <a:schemeClr val="bg1"/>
              </a:solidFill>
            </a:endParaRPr>
          </a:p>
          <a:p>
            <a:pPr algn="r" rtl="1"/>
            <a:endParaRPr lang="fa-IR" dirty="0">
              <a:solidFill>
                <a:schemeClr val="bg1"/>
              </a:solidFill>
            </a:endParaRPr>
          </a:p>
          <a:p>
            <a:pPr algn="r" rtl="1"/>
            <a:r>
              <a:rPr lang="fa-IR" sz="2400" dirty="0">
                <a:solidFill>
                  <a:schemeClr val="bg1"/>
                </a:solidFill>
              </a:rPr>
              <a:t>دانشگاه:</a:t>
            </a:r>
          </a:p>
          <a:p>
            <a:pPr algn="r" rtl="1"/>
            <a:endParaRPr lang="fa-IR" dirty="0">
              <a:solidFill>
                <a:schemeClr val="bg1"/>
              </a:solidFill>
            </a:endParaRPr>
          </a:p>
          <a:p>
            <a:pPr algn="r" rtl="1"/>
            <a:r>
              <a:rPr lang="fa-IR" dirty="0">
                <a:solidFill>
                  <a:schemeClr val="bg1"/>
                </a:solidFill>
              </a:rPr>
              <a:t>مرکزآموزش عالی محلات</a:t>
            </a:r>
          </a:p>
          <a:p>
            <a:pPr algn="r" rtl="1"/>
            <a:endParaRPr lang="fa-IR" dirty="0">
              <a:solidFill>
                <a:schemeClr val="bg1"/>
              </a:solidFill>
            </a:endParaRPr>
          </a:p>
          <a:p>
            <a:pPr algn="r" rtl="1"/>
            <a:endParaRPr lang="fa-IR" dirty="0">
              <a:solidFill>
                <a:schemeClr val="bg1"/>
              </a:solidFill>
            </a:endParaRPr>
          </a:p>
          <a:p>
            <a:pPr algn="r" rtl="1"/>
            <a:r>
              <a:rPr lang="fa-IR" sz="2400" dirty="0">
                <a:solidFill>
                  <a:schemeClr val="bg1"/>
                </a:solidFill>
              </a:rPr>
              <a:t>استاد مربوطه:</a:t>
            </a:r>
          </a:p>
          <a:p>
            <a:pPr algn="r" rtl="1"/>
            <a:endParaRPr lang="fa-IR" sz="2400" dirty="0">
              <a:solidFill>
                <a:schemeClr val="bg1"/>
              </a:solidFill>
            </a:endParaRPr>
          </a:p>
          <a:p>
            <a:pPr algn="r" rtl="1"/>
            <a:r>
              <a:rPr lang="fa-IR" sz="2000" b="1" dirty="0">
                <a:solidFill>
                  <a:schemeClr val="bg1"/>
                </a:solidFill>
                <a:latin typeface="Arial" panose="020B0604020202020204" pitchFamily="34" charset="0"/>
                <a:cs typeface="Arial" panose="020B0604020202020204" pitchFamily="34" charset="0"/>
              </a:rPr>
              <a:t>سرکار خانم دکتر اعتمادی</a:t>
            </a:r>
            <a:endParaRPr lang="en-US" sz="2000" b="1"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02D0C14-2F09-4406-9BBF-E57EE926614D}"/>
              </a:ext>
            </a:extLst>
          </p:cNvPr>
          <p:cNvSpPr txBox="1"/>
          <p:nvPr/>
        </p:nvSpPr>
        <p:spPr>
          <a:xfrm>
            <a:off x="550416" y="786669"/>
            <a:ext cx="1935280" cy="3046988"/>
          </a:xfrm>
          <a:prstGeom prst="rect">
            <a:avLst/>
          </a:prstGeom>
          <a:noFill/>
        </p:spPr>
        <p:txBody>
          <a:bodyPr wrap="square" rtlCol="0">
            <a:spAutoFit/>
          </a:bodyPr>
          <a:lstStyle/>
          <a:p>
            <a:pPr algn="r" rtl="1"/>
            <a:r>
              <a:rPr lang="fa-IR" sz="2400" dirty="0">
                <a:solidFill>
                  <a:schemeClr val="bg1"/>
                </a:solidFill>
              </a:rPr>
              <a:t>اعضا:</a:t>
            </a:r>
          </a:p>
          <a:p>
            <a:pPr algn="r" rtl="1"/>
            <a:endParaRPr lang="fa-IR" sz="2400" dirty="0">
              <a:solidFill>
                <a:schemeClr val="bg1"/>
              </a:solidFill>
            </a:endParaRPr>
          </a:p>
          <a:p>
            <a:pPr algn="r" rtl="1"/>
            <a:r>
              <a:rPr lang="fa-IR" dirty="0">
                <a:solidFill>
                  <a:schemeClr val="bg1"/>
                </a:solidFill>
              </a:rPr>
              <a:t>علی نوروزی</a:t>
            </a:r>
          </a:p>
          <a:p>
            <a:pPr algn="r" rtl="1"/>
            <a:r>
              <a:rPr lang="fa-IR" dirty="0">
                <a:solidFill>
                  <a:schemeClr val="bg1"/>
                </a:solidFill>
              </a:rPr>
              <a:t>(9850211176)</a:t>
            </a:r>
          </a:p>
          <a:p>
            <a:pPr algn="r" rtl="1"/>
            <a:endParaRPr lang="fa-IR" dirty="0">
              <a:solidFill>
                <a:schemeClr val="bg1"/>
              </a:solidFill>
            </a:endParaRPr>
          </a:p>
          <a:p>
            <a:pPr algn="r" rtl="1"/>
            <a:r>
              <a:rPr lang="fa-IR" dirty="0">
                <a:solidFill>
                  <a:schemeClr val="bg1"/>
                </a:solidFill>
              </a:rPr>
              <a:t>سعید ماندنی  </a:t>
            </a:r>
          </a:p>
          <a:p>
            <a:pPr algn="r" rtl="1"/>
            <a:r>
              <a:rPr lang="fa-IR" dirty="0">
                <a:solidFill>
                  <a:schemeClr val="bg1"/>
                </a:solidFill>
              </a:rPr>
              <a:t>(9850211160)</a:t>
            </a:r>
          </a:p>
          <a:p>
            <a:pPr algn="r" rtl="1"/>
            <a:endParaRPr lang="fa-IR" dirty="0">
              <a:solidFill>
                <a:schemeClr val="bg1"/>
              </a:solidFill>
            </a:endParaRPr>
          </a:p>
          <a:p>
            <a:pPr algn="r" rtl="1"/>
            <a:r>
              <a:rPr lang="fa-IR" dirty="0">
                <a:solidFill>
                  <a:schemeClr val="bg1"/>
                </a:solidFill>
              </a:rPr>
              <a:t>محمدرضا سلوکی </a:t>
            </a:r>
          </a:p>
          <a:p>
            <a:pPr algn="r" rtl="1"/>
            <a:r>
              <a:rPr lang="fa-IR" dirty="0">
                <a:solidFill>
                  <a:schemeClr val="bg1"/>
                </a:solidFill>
              </a:rPr>
              <a:t>(9850211145)</a:t>
            </a:r>
          </a:p>
        </p:txBody>
      </p:sp>
      <p:sp>
        <p:nvSpPr>
          <p:cNvPr id="5" name="TextBox 4">
            <a:extLst>
              <a:ext uri="{FF2B5EF4-FFF2-40B4-BE49-F238E27FC236}">
                <a16:creationId xmlns:a16="http://schemas.microsoft.com/office/drawing/2014/main" id="{EEEAD31D-E7A9-4EEB-B0BB-E6A7499EBEBD}"/>
              </a:ext>
            </a:extLst>
          </p:cNvPr>
          <p:cNvSpPr txBox="1"/>
          <p:nvPr/>
        </p:nvSpPr>
        <p:spPr>
          <a:xfrm>
            <a:off x="1263869" y="5439185"/>
            <a:ext cx="1221827" cy="923330"/>
          </a:xfrm>
          <a:prstGeom prst="rect">
            <a:avLst/>
          </a:prstGeom>
          <a:noFill/>
        </p:spPr>
        <p:txBody>
          <a:bodyPr wrap="square">
            <a:spAutoFit/>
          </a:bodyPr>
          <a:lstStyle/>
          <a:p>
            <a:pPr algn="r" rtl="1"/>
            <a:r>
              <a:rPr lang="fa-IR" sz="1800" dirty="0">
                <a:solidFill>
                  <a:schemeClr val="bg1"/>
                </a:solidFill>
              </a:rPr>
              <a:t>تاریخ پایان:</a:t>
            </a:r>
          </a:p>
          <a:p>
            <a:pPr algn="r" rtl="1"/>
            <a:endParaRPr lang="fa-IR" sz="1800" dirty="0">
              <a:solidFill>
                <a:schemeClr val="bg1"/>
              </a:solidFill>
            </a:endParaRPr>
          </a:p>
          <a:p>
            <a:pPr algn="r" rtl="1"/>
            <a:r>
              <a:rPr lang="fa-IR" dirty="0">
                <a:solidFill>
                  <a:schemeClr val="bg1"/>
                </a:solidFill>
              </a:rPr>
              <a:t>1400/3/3</a:t>
            </a:r>
            <a:endParaRPr lang="fa-IR" sz="1800" dirty="0">
              <a:solidFill>
                <a:schemeClr val="bg1"/>
              </a:solidFill>
            </a:endParaRPr>
          </a:p>
        </p:txBody>
      </p:sp>
      <p:sp>
        <p:nvSpPr>
          <p:cNvPr id="7" name="TextBox 6">
            <a:extLst>
              <a:ext uri="{FF2B5EF4-FFF2-40B4-BE49-F238E27FC236}">
                <a16:creationId xmlns:a16="http://schemas.microsoft.com/office/drawing/2014/main" id="{CE6C1880-8555-45D0-881A-7541780E1C2D}"/>
              </a:ext>
            </a:extLst>
          </p:cNvPr>
          <p:cNvSpPr txBox="1"/>
          <p:nvPr/>
        </p:nvSpPr>
        <p:spPr>
          <a:xfrm>
            <a:off x="945931" y="4174756"/>
            <a:ext cx="1539765" cy="923330"/>
          </a:xfrm>
          <a:prstGeom prst="rect">
            <a:avLst/>
          </a:prstGeom>
          <a:noFill/>
        </p:spPr>
        <p:txBody>
          <a:bodyPr wrap="square">
            <a:spAutoFit/>
          </a:bodyPr>
          <a:lstStyle/>
          <a:p>
            <a:pPr algn="r" rtl="1"/>
            <a:r>
              <a:rPr lang="fa-IR" sz="1800" dirty="0">
                <a:solidFill>
                  <a:schemeClr val="bg1"/>
                </a:solidFill>
              </a:rPr>
              <a:t>تاریخ </a:t>
            </a:r>
            <a:r>
              <a:rPr lang="fa-IR" dirty="0">
                <a:solidFill>
                  <a:schemeClr val="bg1"/>
                </a:solidFill>
              </a:rPr>
              <a:t>شروع</a:t>
            </a:r>
            <a:r>
              <a:rPr lang="fa-IR" sz="1800" dirty="0">
                <a:solidFill>
                  <a:schemeClr val="bg1"/>
                </a:solidFill>
              </a:rPr>
              <a:t>:</a:t>
            </a:r>
          </a:p>
          <a:p>
            <a:pPr algn="r" rtl="1"/>
            <a:endParaRPr lang="fa-IR" sz="1800" dirty="0">
              <a:solidFill>
                <a:schemeClr val="bg1"/>
              </a:solidFill>
            </a:endParaRPr>
          </a:p>
          <a:p>
            <a:pPr algn="r" rtl="1"/>
            <a:r>
              <a:rPr lang="fa-IR" dirty="0">
                <a:solidFill>
                  <a:schemeClr val="bg1"/>
                </a:solidFill>
              </a:rPr>
              <a:t>1400/1/3</a:t>
            </a:r>
            <a:endParaRPr lang="fa-IR" sz="1800" dirty="0">
              <a:solidFill>
                <a:schemeClr val="bg1"/>
              </a:solidFill>
            </a:endParaRPr>
          </a:p>
        </p:txBody>
      </p:sp>
      <p:sp>
        <p:nvSpPr>
          <p:cNvPr id="4" name="TextBox 3">
            <a:extLst>
              <a:ext uri="{FF2B5EF4-FFF2-40B4-BE49-F238E27FC236}">
                <a16:creationId xmlns:a16="http://schemas.microsoft.com/office/drawing/2014/main" id="{8F2E7C15-9859-4C5D-922A-3FDD10DA29FD}"/>
              </a:ext>
            </a:extLst>
          </p:cNvPr>
          <p:cNvSpPr txBox="1"/>
          <p:nvPr/>
        </p:nvSpPr>
        <p:spPr>
          <a:xfrm>
            <a:off x="5163844" y="0"/>
            <a:ext cx="1864311" cy="461665"/>
          </a:xfrm>
          <a:prstGeom prst="rect">
            <a:avLst/>
          </a:prstGeom>
          <a:noFill/>
        </p:spPr>
        <p:txBody>
          <a:bodyPr wrap="square" rtlCol="0">
            <a:spAutoFit/>
          </a:bodyPr>
          <a:lstStyle/>
          <a:p>
            <a:pPr algn="ctr" rtl="1"/>
            <a:r>
              <a:rPr lang="fa-IR" sz="2400" dirty="0" err="1">
                <a:solidFill>
                  <a:schemeClr val="bg1"/>
                </a:solidFill>
              </a:rPr>
              <a:t>بسمه</a:t>
            </a:r>
            <a:r>
              <a:rPr lang="fa-IR" sz="2400" dirty="0">
                <a:solidFill>
                  <a:schemeClr val="bg1"/>
                </a:solidFill>
              </a:rPr>
              <a:t> تعالی</a:t>
            </a:r>
            <a:endParaRPr lang="en-US" sz="2400" dirty="0">
              <a:solidFill>
                <a:schemeClr val="bg1"/>
              </a:solidFill>
            </a:endParaRPr>
          </a:p>
        </p:txBody>
      </p:sp>
    </p:spTree>
    <p:extLst>
      <p:ext uri="{BB962C8B-B14F-4D97-AF65-F5344CB8AC3E}">
        <p14:creationId xmlns:p14="http://schemas.microsoft.com/office/powerpoint/2010/main" val="4177494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124B3E-62C3-42AD-B3C2-92CCE9C1ABB0}"/>
              </a:ext>
            </a:extLst>
          </p:cNvPr>
          <p:cNvSpPr txBox="1"/>
          <p:nvPr/>
        </p:nvSpPr>
        <p:spPr>
          <a:xfrm>
            <a:off x="0" y="74235"/>
            <a:ext cx="2623351" cy="6709529"/>
          </a:xfrm>
          <a:prstGeom prst="rect">
            <a:avLst/>
          </a:prstGeom>
          <a:noFill/>
        </p:spPr>
        <p:txBody>
          <a:bodyPr wrap="square" rtlCol="0">
            <a:spAutoFit/>
          </a:bodyPr>
          <a:lstStyle/>
          <a:p>
            <a:r>
              <a:rPr lang="en-US" sz="1000" dirty="0">
                <a:solidFill>
                  <a:srgbClr val="92D050"/>
                </a:solidFill>
              </a:rPr>
              <a:t>if</a:t>
            </a:r>
            <a:r>
              <a:rPr lang="en-US" sz="1000" dirty="0"/>
              <a:t>(topic=="home/IR"){</a:t>
            </a:r>
          </a:p>
          <a:p>
            <a:r>
              <a:rPr lang="en-US" sz="1000" dirty="0"/>
              <a:t>    </a:t>
            </a:r>
            <a:r>
              <a:rPr lang="en-US" sz="1000" dirty="0">
                <a:solidFill>
                  <a:srgbClr val="92D050"/>
                </a:solidFill>
              </a:rPr>
              <a:t>if</a:t>
            </a:r>
            <a:r>
              <a:rPr lang="en-US" sz="1000" dirty="0"/>
              <a:t> (</a:t>
            </a:r>
            <a:r>
              <a:rPr lang="en-US" sz="1000" dirty="0" err="1"/>
              <a:t>messagein</a:t>
            </a:r>
            <a:r>
              <a:rPr lang="en-US" sz="1000" dirty="0"/>
              <a:t> == "PO"){ </a:t>
            </a:r>
          </a:p>
          <a:p>
            <a:r>
              <a:rPr lang="en-US" sz="1000" dirty="0"/>
              <a:t>    </a:t>
            </a:r>
            <a:r>
              <a:rPr lang="en-US" sz="1000" dirty="0" err="1"/>
              <a:t>irsend.</a:t>
            </a:r>
            <a:r>
              <a:rPr lang="en-US" sz="1000" dirty="0" err="1">
                <a:solidFill>
                  <a:srgbClr val="FF0000"/>
                </a:solidFill>
              </a:rPr>
              <a:t>sendNEC</a:t>
            </a:r>
            <a:r>
              <a:rPr lang="en-US" sz="1000" dirty="0"/>
              <a:t>(0xFDC03F);</a:t>
            </a:r>
          </a:p>
          <a:p>
            <a:r>
              <a:rPr lang="en-US" sz="1000" dirty="0"/>
              <a:t>      </a:t>
            </a:r>
            <a:r>
              <a:rPr lang="en-US" sz="1000" dirty="0" err="1">
                <a:solidFill>
                  <a:srgbClr val="FF0000"/>
                </a:solidFill>
              </a:rPr>
              <a:t>Serial.println</a:t>
            </a:r>
            <a:r>
              <a:rPr lang="en-US" sz="1000" dirty="0"/>
              <a:t>("POWER");</a:t>
            </a:r>
          </a:p>
          <a:p>
            <a:r>
              <a:rPr lang="en-US" sz="1000" dirty="0"/>
              <a:t>  }</a:t>
            </a:r>
            <a:r>
              <a:rPr lang="en-US" sz="1000" dirty="0">
                <a:solidFill>
                  <a:srgbClr val="92D050"/>
                </a:solidFill>
              </a:rPr>
              <a:t>else if </a:t>
            </a:r>
            <a:r>
              <a:rPr lang="en-US" sz="1000" dirty="0"/>
              <a:t>(</a:t>
            </a:r>
            <a:r>
              <a:rPr lang="en-US" sz="1000" dirty="0" err="1"/>
              <a:t>messagein</a:t>
            </a:r>
            <a:r>
              <a:rPr lang="en-US" sz="1000" dirty="0"/>
              <a:t> == "VU"){</a:t>
            </a:r>
          </a:p>
          <a:p>
            <a:r>
              <a:rPr lang="en-US" sz="1000" dirty="0"/>
              <a:t>    </a:t>
            </a:r>
            <a:r>
              <a:rPr lang="en-US" sz="1000" dirty="0" err="1"/>
              <a:t>irsend.</a:t>
            </a:r>
            <a:r>
              <a:rPr lang="en-US" sz="1000" dirty="0" err="1">
                <a:solidFill>
                  <a:srgbClr val="FF0000"/>
                </a:solidFill>
              </a:rPr>
              <a:t>sendNEC</a:t>
            </a:r>
            <a:r>
              <a:rPr lang="en-US" sz="1000" dirty="0"/>
              <a:t>(0xFD6897);</a:t>
            </a:r>
          </a:p>
          <a:p>
            <a:r>
              <a:rPr lang="en-US" sz="1000" dirty="0"/>
              <a:t>      </a:t>
            </a:r>
            <a:r>
              <a:rPr lang="en-US" sz="1000" dirty="0" err="1">
                <a:solidFill>
                  <a:srgbClr val="FF0000"/>
                </a:solidFill>
              </a:rPr>
              <a:t>Serial.println</a:t>
            </a:r>
            <a:r>
              <a:rPr lang="en-US" sz="1000" dirty="0"/>
              <a:t>("VU");</a:t>
            </a:r>
          </a:p>
          <a:p>
            <a:r>
              <a:rPr lang="en-US" sz="1000" dirty="0"/>
              <a:t>  }</a:t>
            </a:r>
            <a:r>
              <a:rPr lang="en-US" sz="1000" dirty="0">
                <a:solidFill>
                  <a:srgbClr val="92D050"/>
                </a:solidFill>
              </a:rPr>
              <a:t>else if </a:t>
            </a:r>
            <a:r>
              <a:rPr lang="en-US" sz="1000" dirty="0"/>
              <a:t>(</a:t>
            </a:r>
            <a:r>
              <a:rPr lang="en-US" sz="1000" dirty="0" err="1"/>
              <a:t>messagein</a:t>
            </a:r>
            <a:r>
              <a:rPr lang="en-US" sz="1000" dirty="0"/>
              <a:t> == "VD") {</a:t>
            </a:r>
          </a:p>
          <a:p>
            <a:r>
              <a:rPr lang="en-US" sz="1000" dirty="0"/>
              <a:t>    </a:t>
            </a:r>
            <a:r>
              <a:rPr lang="en-US" sz="1000" dirty="0" err="1"/>
              <a:t>irsend.</a:t>
            </a:r>
            <a:r>
              <a:rPr lang="en-US" sz="1000" dirty="0" err="1">
                <a:solidFill>
                  <a:srgbClr val="FF0000"/>
                </a:solidFill>
              </a:rPr>
              <a:t>sendNEC</a:t>
            </a:r>
            <a:r>
              <a:rPr lang="en-US" sz="1000" dirty="0"/>
              <a:t>(0xFD58A7);</a:t>
            </a:r>
          </a:p>
          <a:p>
            <a:r>
              <a:rPr lang="en-US" sz="1000" dirty="0"/>
              <a:t>      </a:t>
            </a:r>
            <a:r>
              <a:rPr lang="en-US" sz="1000" dirty="0" err="1">
                <a:solidFill>
                  <a:srgbClr val="FF0000"/>
                </a:solidFill>
              </a:rPr>
              <a:t>Serial.println</a:t>
            </a:r>
            <a:r>
              <a:rPr lang="en-US" sz="1000" dirty="0"/>
              <a:t>("VD");</a:t>
            </a:r>
          </a:p>
          <a:p>
            <a:r>
              <a:rPr lang="en-US" sz="1000" dirty="0"/>
              <a:t>  }</a:t>
            </a:r>
            <a:r>
              <a:rPr lang="en-US" sz="1000" dirty="0">
                <a:solidFill>
                  <a:srgbClr val="92D050"/>
                </a:solidFill>
              </a:rPr>
              <a:t>else if </a:t>
            </a:r>
            <a:r>
              <a:rPr lang="en-US" sz="1000" dirty="0"/>
              <a:t>(</a:t>
            </a:r>
            <a:r>
              <a:rPr lang="en-US" sz="1000" dirty="0" err="1"/>
              <a:t>messagein</a:t>
            </a:r>
            <a:r>
              <a:rPr lang="en-US" sz="1000" dirty="0"/>
              <a:t> == "CD") {</a:t>
            </a:r>
          </a:p>
          <a:p>
            <a:r>
              <a:rPr lang="en-US" sz="1000" dirty="0"/>
              <a:t>    </a:t>
            </a:r>
            <a:r>
              <a:rPr lang="en-US" sz="1000" dirty="0" err="1"/>
              <a:t>irsend.</a:t>
            </a:r>
            <a:r>
              <a:rPr lang="en-US" sz="1000" dirty="0" err="1">
                <a:solidFill>
                  <a:srgbClr val="FF0000"/>
                </a:solidFill>
              </a:rPr>
              <a:t>sendNEC</a:t>
            </a:r>
            <a:r>
              <a:rPr lang="en-US" sz="1000" dirty="0"/>
              <a:t>(0xFD18E7);</a:t>
            </a:r>
          </a:p>
          <a:p>
            <a:r>
              <a:rPr lang="en-US" sz="1000" dirty="0"/>
              <a:t>      </a:t>
            </a:r>
            <a:r>
              <a:rPr lang="en-US" sz="1000" dirty="0" err="1">
                <a:solidFill>
                  <a:srgbClr val="FF0000"/>
                </a:solidFill>
              </a:rPr>
              <a:t>Serial.println</a:t>
            </a:r>
            <a:r>
              <a:rPr lang="en-US" sz="1000" dirty="0"/>
              <a:t>("CD");</a:t>
            </a:r>
          </a:p>
          <a:p>
            <a:r>
              <a:rPr lang="en-US" sz="1000" dirty="0"/>
              <a:t>  }</a:t>
            </a:r>
            <a:r>
              <a:rPr lang="en-US" sz="1000" dirty="0">
                <a:solidFill>
                  <a:srgbClr val="92D050"/>
                </a:solidFill>
              </a:rPr>
              <a:t>else if </a:t>
            </a:r>
            <a:r>
              <a:rPr lang="en-US" sz="1000" dirty="0"/>
              <a:t>(</a:t>
            </a:r>
            <a:r>
              <a:rPr lang="en-US" sz="1000" dirty="0" err="1"/>
              <a:t>messagein</a:t>
            </a:r>
            <a:r>
              <a:rPr lang="en-US" sz="1000" dirty="0"/>
              <a:t> == "CU") {</a:t>
            </a:r>
          </a:p>
          <a:p>
            <a:r>
              <a:rPr lang="en-US" sz="1000" dirty="0"/>
              <a:t>    </a:t>
            </a:r>
            <a:r>
              <a:rPr lang="en-US" sz="1000" dirty="0" err="1"/>
              <a:t>irsend.</a:t>
            </a:r>
            <a:r>
              <a:rPr lang="en-US" sz="1000" dirty="0" err="1">
                <a:solidFill>
                  <a:srgbClr val="FF0000"/>
                </a:solidFill>
              </a:rPr>
              <a:t>sendNEC</a:t>
            </a:r>
            <a:r>
              <a:rPr lang="en-US" sz="1000" dirty="0"/>
              <a:t>(0xFD28D7);</a:t>
            </a:r>
          </a:p>
          <a:p>
            <a:r>
              <a:rPr lang="en-US" sz="1000" dirty="0"/>
              <a:t>      </a:t>
            </a:r>
            <a:r>
              <a:rPr lang="en-US" sz="1000" dirty="0" err="1">
                <a:solidFill>
                  <a:srgbClr val="FF0000"/>
                </a:solidFill>
              </a:rPr>
              <a:t>Serial.println</a:t>
            </a:r>
            <a:r>
              <a:rPr lang="en-US" sz="1000" dirty="0"/>
              <a:t>("CU");</a:t>
            </a:r>
          </a:p>
          <a:p>
            <a:r>
              <a:rPr lang="en-US" sz="1000" dirty="0"/>
              <a:t>  }</a:t>
            </a:r>
            <a:r>
              <a:rPr lang="en-US" sz="1000" dirty="0">
                <a:solidFill>
                  <a:srgbClr val="92D050"/>
                </a:solidFill>
              </a:rPr>
              <a:t>else if </a:t>
            </a:r>
            <a:r>
              <a:rPr lang="en-US" sz="1000" dirty="0"/>
              <a:t>(</a:t>
            </a:r>
            <a:r>
              <a:rPr lang="en-US" sz="1000" dirty="0" err="1"/>
              <a:t>messagein</a:t>
            </a:r>
            <a:r>
              <a:rPr lang="en-US" sz="1000" dirty="0"/>
              <a:t> == "UP"){</a:t>
            </a:r>
          </a:p>
          <a:p>
            <a:r>
              <a:rPr lang="en-US" sz="1000" dirty="0"/>
              <a:t>    </a:t>
            </a:r>
            <a:r>
              <a:rPr lang="en-US" sz="1000" dirty="0" err="1"/>
              <a:t>irsend.</a:t>
            </a:r>
            <a:r>
              <a:rPr lang="en-US" sz="1000" dirty="0" err="1">
                <a:solidFill>
                  <a:srgbClr val="FF0000"/>
                </a:solidFill>
              </a:rPr>
              <a:t>sendNEC</a:t>
            </a:r>
            <a:r>
              <a:rPr lang="en-US" sz="1000" dirty="0"/>
              <a:t>(0xFDB847);</a:t>
            </a:r>
          </a:p>
          <a:p>
            <a:r>
              <a:rPr lang="en-US" sz="1000" dirty="0"/>
              <a:t>      </a:t>
            </a:r>
            <a:r>
              <a:rPr lang="en-US" sz="1000" dirty="0" err="1">
                <a:solidFill>
                  <a:srgbClr val="FF0000"/>
                </a:solidFill>
              </a:rPr>
              <a:t>Serial.println</a:t>
            </a:r>
            <a:r>
              <a:rPr lang="en-US" sz="1000" dirty="0"/>
              <a:t>("up");</a:t>
            </a:r>
          </a:p>
          <a:p>
            <a:r>
              <a:rPr lang="en-US" sz="1000" dirty="0"/>
              <a:t>  }</a:t>
            </a:r>
            <a:r>
              <a:rPr lang="en-US" sz="1000" dirty="0">
                <a:solidFill>
                  <a:srgbClr val="92D050"/>
                </a:solidFill>
              </a:rPr>
              <a:t>else if</a:t>
            </a:r>
            <a:r>
              <a:rPr lang="en-US" sz="1000" dirty="0"/>
              <a:t>(</a:t>
            </a:r>
            <a:r>
              <a:rPr lang="en-US" sz="1000" dirty="0" err="1"/>
              <a:t>messagein</a:t>
            </a:r>
            <a:r>
              <a:rPr lang="en-US" sz="1000" dirty="0"/>
              <a:t> == "DOWN"){</a:t>
            </a:r>
          </a:p>
          <a:p>
            <a:r>
              <a:rPr lang="en-US" sz="1000" dirty="0"/>
              <a:t>    </a:t>
            </a:r>
            <a:r>
              <a:rPr lang="en-US" sz="1000" dirty="0" err="1"/>
              <a:t>irsend.</a:t>
            </a:r>
            <a:r>
              <a:rPr lang="en-US" sz="1000" dirty="0" err="1">
                <a:solidFill>
                  <a:srgbClr val="FF0000"/>
                </a:solidFill>
              </a:rPr>
              <a:t>sendNEC</a:t>
            </a:r>
            <a:r>
              <a:rPr lang="en-US" sz="1000" dirty="0"/>
              <a:t>(0xFDA25D);</a:t>
            </a:r>
          </a:p>
          <a:p>
            <a:r>
              <a:rPr lang="en-US" sz="1000" dirty="0"/>
              <a:t>      </a:t>
            </a:r>
            <a:r>
              <a:rPr lang="en-US" sz="1000" dirty="0" err="1">
                <a:solidFill>
                  <a:srgbClr val="FF0000"/>
                </a:solidFill>
              </a:rPr>
              <a:t>Serial.println</a:t>
            </a:r>
            <a:r>
              <a:rPr lang="en-US" sz="1000" dirty="0"/>
              <a:t>("down");  </a:t>
            </a:r>
          </a:p>
          <a:p>
            <a:r>
              <a:rPr lang="en-US" sz="1000" dirty="0"/>
              <a:t>  }</a:t>
            </a:r>
            <a:r>
              <a:rPr lang="en-US" sz="1000" dirty="0">
                <a:solidFill>
                  <a:srgbClr val="92D050"/>
                </a:solidFill>
              </a:rPr>
              <a:t>else if</a:t>
            </a:r>
            <a:r>
              <a:rPr lang="en-US" sz="1000" dirty="0"/>
              <a:t>(</a:t>
            </a:r>
            <a:r>
              <a:rPr lang="en-US" sz="1000" dirty="0" err="1"/>
              <a:t>messagein</a:t>
            </a:r>
            <a:r>
              <a:rPr lang="en-US" sz="1000" dirty="0"/>
              <a:t> == "LEFT"){</a:t>
            </a:r>
          </a:p>
          <a:p>
            <a:r>
              <a:rPr lang="en-US" sz="1000" dirty="0"/>
              <a:t>    </a:t>
            </a:r>
            <a:r>
              <a:rPr lang="en-US" sz="1000" dirty="0" err="1"/>
              <a:t>irsend.</a:t>
            </a:r>
            <a:r>
              <a:rPr lang="en-US" sz="1000" dirty="0" err="1">
                <a:solidFill>
                  <a:srgbClr val="FF0000"/>
                </a:solidFill>
              </a:rPr>
              <a:t>sendNEC</a:t>
            </a:r>
            <a:r>
              <a:rPr lang="en-US" sz="1000" dirty="0"/>
              <a:t>(0xFD02FD);</a:t>
            </a:r>
          </a:p>
          <a:p>
            <a:r>
              <a:rPr lang="en-US" sz="1000" dirty="0"/>
              <a:t>      </a:t>
            </a:r>
            <a:r>
              <a:rPr lang="en-US" sz="1000" dirty="0" err="1">
                <a:solidFill>
                  <a:srgbClr val="FF0000"/>
                </a:solidFill>
              </a:rPr>
              <a:t>Serial.println</a:t>
            </a:r>
            <a:r>
              <a:rPr lang="en-US" sz="1000" dirty="0"/>
              <a:t>("left");</a:t>
            </a:r>
          </a:p>
          <a:p>
            <a:r>
              <a:rPr lang="en-US" sz="1000" dirty="0"/>
              <a:t>  }</a:t>
            </a:r>
            <a:r>
              <a:rPr lang="en-US" sz="1000" dirty="0">
                <a:solidFill>
                  <a:srgbClr val="92D050"/>
                </a:solidFill>
              </a:rPr>
              <a:t>else if</a:t>
            </a:r>
            <a:r>
              <a:rPr lang="en-US" sz="1000" dirty="0"/>
              <a:t>(</a:t>
            </a:r>
            <a:r>
              <a:rPr lang="en-US" sz="1000" dirty="0" err="1"/>
              <a:t>messagein</a:t>
            </a:r>
            <a:r>
              <a:rPr lang="en-US" sz="1000" dirty="0"/>
              <a:t> == "RIGHT"){</a:t>
            </a:r>
          </a:p>
          <a:p>
            <a:r>
              <a:rPr lang="en-US" sz="1000" dirty="0"/>
              <a:t>    </a:t>
            </a:r>
            <a:r>
              <a:rPr lang="en-US" sz="1000" dirty="0" err="1"/>
              <a:t>irsend.</a:t>
            </a:r>
            <a:r>
              <a:rPr lang="en-US" sz="1000" dirty="0" err="1">
                <a:solidFill>
                  <a:srgbClr val="FF0000"/>
                </a:solidFill>
              </a:rPr>
              <a:t>sendNEC</a:t>
            </a:r>
            <a:r>
              <a:rPr lang="en-US" sz="1000" dirty="0"/>
              <a:t>(0xFD42BD); </a:t>
            </a:r>
          </a:p>
          <a:p>
            <a:r>
              <a:rPr lang="en-US" sz="1000" dirty="0"/>
              <a:t>      </a:t>
            </a:r>
            <a:r>
              <a:rPr lang="en-US" sz="1000" dirty="0" err="1">
                <a:solidFill>
                  <a:srgbClr val="FF0000"/>
                </a:solidFill>
              </a:rPr>
              <a:t>Serial.println</a:t>
            </a:r>
            <a:r>
              <a:rPr lang="en-US" sz="1000" dirty="0"/>
              <a:t>("right"); </a:t>
            </a:r>
          </a:p>
          <a:p>
            <a:r>
              <a:rPr lang="en-US" sz="1000" dirty="0"/>
              <a:t>  }</a:t>
            </a:r>
            <a:r>
              <a:rPr lang="en-US" sz="1000" dirty="0">
                <a:solidFill>
                  <a:srgbClr val="92D050"/>
                </a:solidFill>
              </a:rPr>
              <a:t>else if</a:t>
            </a:r>
            <a:r>
              <a:rPr lang="en-US" sz="1000" dirty="0"/>
              <a:t>(</a:t>
            </a:r>
            <a:r>
              <a:rPr lang="en-US" sz="1000" dirty="0" err="1"/>
              <a:t>messagein</a:t>
            </a:r>
            <a:r>
              <a:rPr lang="en-US" sz="1000" dirty="0"/>
              <a:t> == "HOME"){</a:t>
            </a:r>
          </a:p>
          <a:p>
            <a:r>
              <a:rPr lang="en-US" sz="1000" dirty="0"/>
              <a:t>    </a:t>
            </a:r>
            <a:r>
              <a:rPr lang="en-US" sz="1000" dirty="0" err="1"/>
              <a:t>irsend.</a:t>
            </a:r>
            <a:r>
              <a:rPr lang="en-US" sz="1000" dirty="0" err="1">
                <a:solidFill>
                  <a:srgbClr val="FF0000"/>
                </a:solidFill>
              </a:rPr>
              <a:t>sendNEC</a:t>
            </a:r>
            <a:r>
              <a:rPr lang="en-US" sz="1000" dirty="0"/>
              <a:t>(0xFD8877); </a:t>
            </a:r>
          </a:p>
          <a:p>
            <a:r>
              <a:rPr lang="en-US" sz="1000" dirty="0"/>
              <a:t>      </a:t>
            </a:r>
            <a:r>
              <a:rPr lang="en-US" sz="1000" dirty="0" err="1">
                <a:solidFill>
                  <a:srgbClr val="FF0000"/>
                </a:solidFill>
              </a:rPr>
              <a:t>Serial.println</a:t>
            </a:r>
            <a:r>
              <a:rPr lang="en-US" sz="1000" dirty="0"/>
              <a:t>("home");</a:t>
            </a:r>
          </a:p>
          <a:p>
            <a:r>
              <a:rPr lang="en-US" sz="1000" dirty="0"/>
              <a:t>  }</a:t>
            </a:r>
            <a:r>
              <a:rPr lang="en-US" sz="1000" dirty="0">
                <a:solidFill>
                  <a:srgbClr val="92D050"/>
                </a:solidFill>
              </a:rPr>
              <a:t>else if</a:t>
            </a:r>
            <a:r>
              <a:rPr lang="en-US" sz="1000" dirty="0"/>
              <a:t>(</a:t>
            </a:r>
            <a:r>
              <a:rPr lang="en-US" sz="1000" dirty="0" err="1"/>
              <a:t>messagein</a:t>
            </a:r>
            <a:r>
              <a:rPr lang="en-US" sz="1000" dirty="0"/>
              <a:t> == "EXIT"){</a:t>
            </a:r>
          </a:p>
          <a:p>
            <a:r>
              <a:rPr lang="en-US" sz="1000" dirty="0"/>
              <a:t>    </a:t>
            </a:r>
            <a:r>
              <a:rPr lang="en-US" sz="1000" dirty="0" err="1"/>
              <a:t>irsend.</a:t>
            </a:r>
            <a:r>
              <a:rPr lang="en-US" sz="1000" dirty="0" err="1">
                <a:solidFill>
                  <a:srgbClr val="FF0000"/>
                </a:solidFill>
              </a:rPr>
              <a:t>sendNEC</a:t>
            </a:r>
            <a:r>
              <a:rPr lang="en-US" sz="1000" dirty="0"/>
              <a:t>(0xFD22DD); </a:t>
            </a:r>
          </a:p>
          <a:p>
            <a:r>
              <a:rPr lang="en-US" sz="1000" dirty="0"/>
              <a:t>      </a:t>
            </a:r>
            <a:r>
              <a:rPr lang="en-US" sz="1000" dirty="0" err="1">
                <a:solidFill>
                  <a:srgbClr val="FF0000"/>
                </a:solidFill>
              </a:rPr>
              <a:t>Serial.println</a:t>
            </a:r>
            <a:r>
              <a:rPr lang="en-US" sz="1000" dirty="0"/>
              <a:t>("exit");  </a:t>
            </a:r>
          </a:p>
          <a:p>
            <a:r>
              <a:rPr lang="en-US" sz="1000" dirty="0"/>
              <a:t>  }</a:t>
            </a:r>
            <a:r>
              <a:rPr lang="en-US" sz="1000" dirty="0">
                <a:solidFill>
                  <a:srgbClr val="92D050"/>
                </a:solidFill>
              </a:rPr>
              <a:t>else if</a:t>
            </a:r>
            <a:r>
              <a:rPr lang="en-US" sz="1000" dirty="0"/>
              <a:t>(</a:t>
            </a:r>
            <a:r>
              <a:rPr lang="en-US" sz="1000" dirty="0" err="1"/>
              <a:t>messagein</a:t>
            </a:r>
            <a:r>
              <a:rPr lang="en-US" sz="1000" dirty="0"/>
              <a:t> == "MENU"){</a:t>
            </a:r>
          </a:p>
          <a:p>
            <a:r>
              <a:rPr lang="en-US" sz="1000" dirty="0"/>
              <a:t>  </a:t>
            </a:r>
            <a:r>
              <a:rPr lang="en-US" sz="1000" dirty="0" err="1"/>
              <a:t>irsend.</a:t>
            </a:r>
            <a:r>
              <a:rPr lang="en-US" sz="1000" dirty="0" err="1">
                <a:solidFill>
                  <a:srgbClr val="FF0000"/>
                </a:solidFill>
              </a:rPr>
              <a:t>sendNEC</a:t>
            </a:r>
            <a:r>
              <a:rPr lang="en-US" sz="1000" dirty="0"/>
              <a:t>(0xFD38C7); </a:t>
            </a:r>
          </a:p>
          <a:p>
            <a:r>
              <a:rPr lang="en-US" sz="1000" dirty="0"/>
              <a:t>      </a:t>
            </a:r>
            <a:r>
              <a:rPr lang="en-US" sz="1000" dirty="0" err="1">
                <a:solidFill>
                  <a:srgbClr val="FF0000"/>
                </a:solidFill>
              </a:rPr>
              <a:t>Serial.println</a:t>
            </a:r>
            <a:r>
              <a:rPr lang="en-US" sz="1000" dirty="0"/>
              <a:t>("menu");</a:t>
            </a:r>
          </a:p>
          <a:p>
            <a:r>
              <a:rPr lang="en-US" sz="1000" dirty="0"/>
              <a:t>  }</a:t>
            </a:r>
            <a:r>
              <a:rPr lang="en-US" sz="1000" dirty="0">
                <a:solidFill>
                  <a:srgbClr val="92D050"/>
                </a:solidFill>
              </a:rPr>
              <a:t>else if</a:t>
            </a:r>
            <a:r>
              <a:rPr lang="en-US" sz="1000" dirty="0"/>
              <a:t>(</a:t>
            </a:r>
            <a:r>
              <a:rPr lang="en-US" sz="1000" dirty="0" err="1"/>
              <a:t>messagein</a:t>
            </a:r>
            <a:r>
              <a:rPr lang="en-US" sz="1000" dirty="0"/>
              <a:t> == "ENTER"){</a:t>
            </a:r>
          </a:p>
          <a:p>
            <a:r>
              <a:rPr lang="en-US" sz="1000" dirty="0"/>
              <a:t>    </a:t>
            </a:r>
            <a:r>
              <a:rPr lang="en-US" sz="1000" dirty="0" err="1"/>
              <a:t>irsend.</a:t>
            </a:r>
            <a:r>
              <a:rPr lang="en-US" sz="1000" dirty="0" err="1">
                <a:solidFill>
                  <a:srgbClr val="FF0000"/>
                </a:solidFill>
              </a:rPr>
              <a:t>sendNEC</a:t>
            </a:r>
            <a:r>
              <a:rPr lang="en-US" sz="1000" dirty="0"/>
              <a:t>(0xFD827D); </a:t>
            </a:r>
          </a:p>
          <a:p>
            <a:r>
              <a:rPr lang="en-US" sz="1000" dirty="0"/>
              <a:t>      </a:t>
            </a:r>
            <a:r>
              <a:rPr lang="en-US" sz="1000" dirty="0" err="1">
                <a:solidFill>
                  <a:srgbClr val="FF0000"/>
                </a:solidFill>
              </a:rPr>
              <a:t>Serial.println</a:t>
            </a:r>
            <a:r>
              <a:rPr lang="en-US" sz="1000" dirty="0"/>
              <a:t>("enter");</a:t>
            </a:r>
          </a:p>
          <a:p>
            <a:r>
              <a:rPr lang="en-US" sz="1000" dirty="0"/>
              <a:t>    }</a:t>
            </a:r>
            <a:r>
              <a:rPr lang="en-US" sz="1000" dirty="0">
                <a:solidFill>
                  <a:srgbClr val="92D050"/>
                </a:solidFill>
              </a:rPr>
              <a:t>else if</a:t>
            </a:r>
            <a:r>
              <a:rPr lang="en-US" sz="1000" dirty="0"/>
              <a:t>(</a:t>
            </a:r>
            <a:r>
              <a:rPr lang="en-US" sz="1000" dirty="0" err="1"/>
              <a:t>messagein</a:t>
            </a:r>
            <a:r>
              <a:rPr lang="en-US" sz="1000" dirty="0"/>
              <a:t> == "MUTE"){</a:t>
            </a:r>
          </a:p>
          <a:p>
            <a:r>
              <a:rPr lang="en-US" sz="1000" dirty="0"/>
              <a:t>      </a:t>
            </a:r>
            <a:r>
              <a:rPr lang="en-US" sz="1000" dirty="0" err="1"/>
              <a:t>irsend.</a:t>
            </a:r>
            <a:r>
              <a:rPr lang="en-US" sz="1000" dirty="0" err="1">
                <a:solidFill>
                  <a:srgbClr val="FF0000"/>
                </a:solidFill>
              </a:rPr>
              <a:t>sendNEC</a:t>
            </a:r>
            <a:r>
              <a:rPr lang="en-US" sz="1000" dirty="0"/>
              <a:t>(0xFDA857); </a:t>
            </a:r>
          </a:p>
          <a:p>
            <a:r>
              <a:rPr lang="en-US" sz="1000" dirty="0"/>
              <a:t>      </a:t>
            </a:r>
            <a:r>
              <a:rPr lang="en-US" sz="1000" dirty="0" err="1">
                <a:solidFill>
                  <a:srgbClr val="FF0000"/>
                </a:solidFill>
              </a:rPr>
              <a:t>Serial.println</a:t>
            </a:r>
            <a:r>
              <a:rPr lang="en-US" sz="1000" dirty="0"/>
              <a:t>("mute");}}</a:t>
            </a:r>
          </a:p>
        </p:txBody>
      </p:sp>
      <p:sp>
        <p:nvSpPr>
          <p:cNvPr id="4" name="Right Brace 3">
            <a:extLst>
              <a:ext uri="{FF2B5EF4-FFF2-40B4-BE49-F238E27FC236}">
                <a16:creationId xmlns:a16="http://schemas.microsoft.com/office/drawing/2014/main" id="{88A62458-9E8C-4582-9349-34EC4A9F8F43}"/>
              </a:ext>
            </a:extLst>
          </p:cNvPr>
          <p:cNvSpPr/>
          <p:nvPr/>
        </p:nvSpPr>
        <p:spPr>
          <a:xfrm>
            <a:off x="5572029" y="55484"/>
            <a:ext cx="45719" cy="670952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E220DD56-501F-4199-B866-1BD7C37D8AA0}"/>
              </a:ext>
            </a:extLst>
          </p:cNvPr>
          <p:cNvSpPr txBox="1"/>
          <p:nvPr/>
        </p:nvSpPr>
        <p:spPr>
          <a:xfrm>
            <a:off x="5783279" y="2534080"/>
            <a:ext cx="6094268" cy="2031325"/>
          </a:xfrm>
          <a:prstGeom prst="rect">
            <a:avLst/>
          </a:prstGeom>
          <a:noFill/>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در اینجا تاپیک دریافتی برسی می شود که آیا پیام مطعلق به این قسمت است یا نه به طور مثال تاپیک ما در اینجا </a:t>
            </a:r>
            <a:r>
              <a:rPr kumimoji="0" lang="en-US" b="0" i="0" u="none" strike="noStrike" kern="1200" cap="none" spc="0" normalizeH="0" baseline="0" noProof="0" dirty="0">
                <a:ln w="0"/>
                <a:solidFill>
                  <a:prstClr val="black"/>
                </a:solidFill>
                <a:uLnTx/>
                <a:uFillTx/>
                <a:latin typeface="Tw Cen MT" panose="020B0602020104020603"/>
                <a:ea typeface="+mn-ea"/>
                <a:cs typeface="+mn-cs"/>
              </a:rPr>
              <a:t>home/</a:t>
            </a:r>
            <a:r>
              <a:rPr kumimoji="0" lang="en-US" b="0" i="0" u="none" strike="noStrike" kern="1200" cap="none" spc="0" normalizeH="0" baseline="0" noProof="0" dirty="0" err="1">
                <a:ln w="0"/>
                <a:solidFill>
                  <a:prstClr val="black"/>
                </a:solidFill>
                <a:uLnTx/>
                <a:uFillTx/>
                <a:latin typeface="Tw Cen MT" panose="020B0602020104020603"/>
                <a:ea typeface="+mn-ea"/>
                <a:cs typeface="+mn-cs"/>
              </a:rPr>
              <a:t>ir</a:t>
            </a:r>
            <a:r>
              <a:rPr kumimoji="0" lang="fa-IR"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 است</a:t>
            </a:r>
            <a:endParaRPr kumimoji="0" lang="en-US" b="0" i="0" u="none" strike="noStrike" kern="1200" cap="none" spc="0" normalizeH="0" baseline="0" noProof="0" dirty="0">
              <a:ln w="0"/>
              <a:solidFill>
                <a:prstClr val="black"/>
              </a:solidFill>
              <a:uLnTx/>
              <a:uFillTx/>
              <a:latin typeface="Tw Cen MT" panose="020B0602020104020603"/>
              <a:ea typeface="+mn-ea"/>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در خط بعد جهت درست بودن تاپیک پیام چک می شود بطور مثال اگر پیام (پیلود) برابر با </a:t>
            </a:r>
            <a:r>
              <a:rPr kumimoji="0" lang="en-US" b="0" i="0" u="none" strike="noStrike" kern="1200" cap="none" spc="0" normalizeH="0" baseline="0" noProof="0" dirty="0">
                <a:ln w="0"/>
                <a:solidFill>
                  <a:prstClr val="black"/>
                </a:solidFill>
                <a:uLnTx/>
                <a:uFillTx/>
                <a:latin typeface="Tw Cen MT" panose="020B0602020104020603"/>
                <a:ea typeface="+mn-ea"/>
                <a:cs typeface="+mn-cs"/>
              </a:rPr>
              <a:t>PO</a:t>
            </a:r>
            <a:r>
              <a:rPr kumimoji="0" lang="fa-IR"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 بود تابع </a:t>
            </a:r>
            <a:r>
              <a:rPr kumimoji="0" lang="en-US" b="0" i="0" u="none" strike="noStrike" kern="1200" cap="none" spc="0" normalizeH="0" baseline="0" noProof="0" dirty="0" err="1">
                <a:ln w="0"/>
                <a:solidFill>
                  <a:prstClr val="black"/>
                </a:solidFill>
                <a:uLnTx/>
                <a:uFillTx/>
                <a:latin typeface="Tw Cen MT" panose="020B0602020104020603"/>
                <a:ea typeface="+mn-ea"/>
                <a:cs typeface="+mn-cs"/>
              </a:rPr>
              <a:t>irsend.sendNEC</a:t>
            </a:r>
            <a:r>
              <a:rPr kumimoji="0" lang="fa-IR"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 صدا زده می شود و هگز کد مربوط به عملیات مورد نظر ارسال می شود بطور مثال هگز کد خاموش/روشن در اینجا </a:t>
            </a:r>
            <a:r>
              <a:rPr kumimoji="0" lang="en-US" b="0" i="0" u="none" strike="noStrike" kern="1200" cap="none" spc="0" normalizeH="0" baseline="0" noProof="0" dirty="0">
                <a:ln w="0"/>
                <a:solidFill>
                  <a:prstClr val="black"/>
                </a:solidFill>
                <a:uLnTx/>
                <a:uFillTx/>
                <a:latin typeface="Tw Cen MT" panose="020B0602020104020603"/>
                <a:ea typeface="+mn-ea"/>
                <a:cs typeface="+mn-cs"/>
              </a:rPr>
              <a:t>0xFDC03F</a:t>
            </a:r>
            <a:r>
              <a:rPr kumimoji="0" lang="fa-IR"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 است که توسط سنسور </a:t>
            </a:r>
            <a:r>
              <a:rPr kumimoji="0" lang="en-US" b="0" i="0" u="none" strike="noStrike" kern="1200" cap="none" spc="0" normalizeH="0" baseline="0" noProof="0" dirty="0" err="1">
                <a:ln w="0"/>
                <a:solidFill>
                  <a:prstClr val="black"/>
                </a:solidFill>
                <a:uLnTx/>
                <a:uFillTx/>
                <a:latin typeface="Tw Cen MT" panose="020B0602020104020603"/>
                <a:ea typeface="+mn-ea"/>
                <a:cs typeface="+mn-cs"/>
              </a:rPr>
              <a:t>ir</a:t>
            </a:r>
            <a:r>
              <a:rPr kumimoji="0" lang="fa-IR"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 به سیگنال نوری تبدیل میشود وبرای تلویزیون ارسال می شود.</a:t>
            </a:r>
          </a:p>
        </p:txBody>
      </p:sp>
      <p:sp>
        <p:nvSpPr>
          <p:cNvPr id="5" name="TextBox 4">
            <a:extLst>
              <a:ext uri="{FF2B5EF4-FFF2-40B4-BE49-F238E27FC236}">
                <a16:creationId xmlns:a16="http://schemas.microsoft.com/office/drawing/2014/main" id="{5A0E2A31-6C34-4FC3-88E4-50F0830C135A}"/>
              </a:ext>
            </a:extLst>
          </p:cNvPr>
          <p:cNvSpPr txBox="1"/>
          <p:nvPr/>
        </p:nvSpPr>
        <p:spPr>
          <a:xfrm>
            <a:off x="11736280" y="0"/>
            <a:ext cx="455720" cy="369332"/>
          </a:xfrm>
          <a:prstGeom prst="rect">
            <a:avLst/>
          </a:prstGeom>
          <a:noFill/>
        </p:spPr>
        <p:txBody>
          <a:bodyPr wrap="square" rtlCol="0">
            <a:spAutoFit/>
          </a:bodyPr>
          <a:lstStyle/>
          <a:p>
            <a:r>
              <a:rPr lang="fa-IR" dirty="0"/>
              <a:t>30</a:t>
            </a:r>
            <a:endParaRPr lang="en-US" dirty="0"/>
          </a:p>
        </p:txBody>
      </p:sp>
    </p:spTree>
    <p:extLst>
      <p:ext uri="{BB962C8B-B14F-4D97-AF65-F5344CB8AC3E}">
        <p14:creationId xmlns:p14="http://schemas.microsoft.com/office/powerpoint/2010/main" val="922014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82DC7C-7899-41F5-A5FF-CC8F749A4769}"/>
              </a:ext>
            </a:extLst>
          </p:cNvPr>
          <p:cNvSpPr txBox="1"/>
          <p:nvPr/>
        </p:nvSpPr>
        <p:spPr>
          <a:xfrm>
            <a:off x="1398" y="151002"/>
            <a:ext cx="6094602" cy="3416320"/>
          </a:xfrm>
          <a:prstGeom prst="rect">
            <a:avLst/>
          </a:prstGeom>
          <a:noFill/>
        </p:spPr>
        <p:txBody>
          <a:bodyPr wrap="square">
            <a:spAutoFit/>
          </a:bodyPr>
          <a:lstStyle/>
          <a:p>
            <a:r>
              <a:rPr lang="en-US" dirty="0">
                <a:solidFill>
                  <a:srgbClr val="92D050"/>
                </a:solidFill>
              </a:rPr>
              <a:t>if</a:t>
            </a:r>
            <a:r>
              <a:rPr lang="en-US" dirty="0"/>
              <a:t>(topic==</a:t>
            </a:r>
            <a:r>
              <a:rPr lang="en-US" dirty="0">
                <a:solidFill>
                  <a:srgbClr val="00B0F0"/>
                </a:solidFill>
              </a:rPr>
              <a:t>"home/lamp"</a:t>
            </a:r>
            <a:r>
              <a:rPr lang="en-US" dirty="0"/>
              <a:t>){</a:t>
            </a:r>
          </a:p>
          <a:p>
            <a:r>
              <a:rPr lang="en-US" dirty="0"/>
              <a:t>   </a:t>
            </a:r>
            <a:r>
              <a:rPr lang="en-US" dirty="0">
                <a:solidFill>
                  <a:srgbClr val="92D050"/>
                </a:solidFill>
              </a:rPr>
              <a:t> if </a:t>
            </a:r>
            <a:r>
              <a:rPr lang="en-US" dirty="0"/>
              <a:t>(</a:t>
            </a:r>
            <a:r>
              <a:rPr lang="en-US" dirty="0" err="1"/>
              <a:t>messagein</a:t>
            </a:r>
            <a:r>
              <a:rPr lang="en-US" dirty="0"/>
              <a:t> == </a:t>
            </a:r>
            <a:r>
              <a:rPr lang="en-US" dirty="0">
                <a:solidFill>
                  <a:srgbClr val="00B0F0"/>
                </a:solidFill>
              </a:rPr>
              <a:t>"R1ON"</a:t>
            </a:r>
            <a:r>
              <a:rPr lang="en-US" dirty="0"/>
              <a:t>){ </a:t>
            </a:r>
          </a:p>
          <a:p>
            <a:r>
              <a:rPr lang="en-US" dirty="0"/>
              <a:t>      </a:t>
            </a:r>
            <a:r>
              <a:rPr lang="en-US" dirty="0" err="1">
                <a:solidFill>
                  <a:srgbClr val="FF0000"/>
                </a:solidFill>
              </a:rPr>
              <a:t>digitalWrite</a:t>
            </a:r>
            <a:r>
              <a:rPr lang="en-US" dirty="0"/>
              <a:t>(relay1 , </a:t>
            </a:r>
            <a:r>
              <a:rPr lang="en-US" dirty="0">
                <a:solidFill>
                  <a:srgbClr val="00B0F0"/>
                </a:solidFill>
              </a:rPr>
              <a:t>HIGH</a:t>
            </a:r>
            <a:r>
              <a:rPr lang="en-US" dirty="0"/>
              <a:t>) ;</a:t>
            </a:r>
          </a:p>
          <a:p>
            <a:r>
              <a:rPr lang="en-US" dirty="0"/>
              <a:t>      </a:t>
            </a:r>
            <a:r>
              <a:rPr lang="en-US" dirty="0" err="1">
                <a:solidFill>
                  <a:srgbClr val="FF0000"/>
                </a:solidFill>
              </a:rPr>
              <a:t>Serial.println</a:t>
            </a:r>
            <a:r>
              <a:rPr lang="en-US" dirty="0"/>
              <a:t>(</a:t>
            </a:r>
            <a:r>
              <a:rPr lang="en-US" dirty="0">
                <a:solidFill>
                  <a:srgbClr val="00B0F0"/>
                </a:solidFill>
              </a:rPr>
              <a:t>"L_ON"</a:t>
            </a:r>
            <a:r>
              <a:rPr lang="en-US" dirty="0"/>
              <a:t>);</a:t>
            </a:r>
          </a:p>
          <a:p>
            <a:r>
              <a:rPr lang="en-US" dirty="0"/>
              <a:t>      </a:t>
            </a:r>
          </a:p>
          <a:p>
            <a:r>
              <a:rPr lang="en-US" dirty="0"/>
              <a:t>      </a:t>
            </a:r>
            <a:r>
              <a:rPr lang="en-US" dirty="0" err="1"/>
              <a:t>client.publish</a:t>
            </a:r>
            <a:r>
              <a:rPr lang="en-US" dirty="0"/>
              <a:t>("home/</a:t>
            </a:r>
            <a:r>
              <a:rPr lang="en-US" dirty="0" err="1"/>
              <a:t>lamp","TV</a:t>
            </a:r>
            <a:r>
              <a:rPr lang="en-US" dirty="0"/>
              <a:t> POWER IS ON");</a:t>
            </a:r>
          </a:p>
          <a:p>
            <a:r>
              <a:rPr lang="en-US" dirty="0"/>
              <a:t>  </a:t>
            </a:r>
          </a:p>
          <a:p>
            <a:r>
              <a:rPr lang="en-US" dirty="0"/>
              <a:t>  }</a:t>
            </a:r>
            <a:r>
              <a:rPr lang="en-US" dirty="0">
                <a:solidFill>
                  <a:srgbClr val="92D050"/>
                </a:solidFill>
              </a:rPr>
              <a:t>else if </a:t>
            </a:r>
            <a:r>
              <a:rPr lang="en-US" dirty="0"/>
              <a:t>( </a:t>
            </a:r>
            <a:r>
              <a:rPr lang="en-US" dirty="0" err="1"/>
              <a:t>messagein</a:t>
            </a:r>
            <a:r>
              <a:rPr lang="en-US" dirty="0"/>
              <a:t> == "R1OFF") {</a:t>
            </a:r>
          </a:p>
          <a:p>
            <a:r>
              <a:rPr lang="en-US" dirty="0"/>
              <a:t>    </a:t>
            </a:r>
            <a:r>
              <a:rPr lang="en-US" dirty="0" err="1">
                <a:solidFill>
                  <a:srgbClr val="FF0000"/>
                </a:solidFill>
              </a:rPr>
              <a:t>digitalWrite</a:t>
            </a:r>
            <a:r>
              <a:rPr lang="en-US" dirty="0"/>
              <a:t>(relay1 ,</a:t>
            </a:r>
            <a:r>
              <a:rPr lang="en-US" dirty="0">
                <a:solidFill>
                  <a:srgbClr val="00B0F0"/>
                </a:solidFill>
              </a:rPr>
              <a:t>LOW</a:t>
            </a:r>
            <a:r>
              <a:rPr lang="en-US" dirty="0"/>
              <a:t>) ;</a:t>
            </a:r>
          </a:p>
          <a:p>
            <a:r>
              <a:rPr lang="en-US" dirty="0"/>
              <a:t>    </a:t>
            </a:r>
            <a:r>
              <a:rPr lang="en-US" dirty="0" err="1">
                <a:solidFill>
                  <a:srgbClr val="FF0000"/>
                </a:solidFill>
              </a:rPr>
              <a:t>Serial.println</a:t>
            </a:r>
            <a:r>
              <a:rPr lang="en-US" dirty="0"/>
              <a:t>("</a:t>
            </a:r>
            <a:r>
              <a:rPr lang="en-US" dirty="0" err="1"/>
              <a:t>L_off</a:t>
            </a:r>
            <a:r>
              <a:rPr lang="en-US" dirty="0"/>
              <a:t>");</a:t>
            </a:r>
          </a:p>
          <a:p>
            <a:r>
              <a:rPr lang="en-US" dirty="0"/>
              <a:t> </a:t>
            </a:r>
          </a:p>
          <a:p>
            <a:r>
              <a:rPr lang="en-US" dirty="0"/>
              <a:t>      </a:t>
            </a:r>
            <a:r>
              <a:rPr lang="en-US" dirty="0" err="1"/>
              <a:t>client.publish</a:t>
            </a:r>
            <a:r>
              <a:rPr lang="en-US" dirty="0"/>
              <a:t>("home/</a:t>
            </a:r>
            <a:r>
              <a:rPr lang="en-US" dirty="0" err="1"/>
              <a:t>lamp","TV</a:t>
            </a:r>
            <a:r>
              <a:rPr lang="en-US" dirty="0"/>
              <a:t> POWER IS OFF");</a:t>
            </a:r>
            <a:r>
              <a:rPr lang="fa-IR" dirty="0"/>
              <a:t>{</a:t>
            </a:r>
            <a:endParaRPr lang="en-US" dirty="0"/>
          </a:p>
        </p:txBody>
      </p:sp>
      <p:sp>
        <p:nvSpPr>
          <p:cNvPr id="5" name="TextBox 4">
            <a:extLst>
              <a:ext uri="{FF2B5EF4-FFF2-40B4-BE49-F238E27FC236}">
                <a16:creationId xmlns:a16="http://schemas.microsoft.com/office/drawing/2014/main" id="{12B25DE3-5B76-4531-984D-E6B0702581D1}"/>
              </a:ext>
            </a:extLst>
          </p:cNvPr>
          <p:cNvSpPr txBox="1"/>
          <p:nvPr/>
        </p:nvSpPr>
        <p:spPr>
          <a:xfrm>
            <a:off x="-23768" y="3567322"/>
            <a:ext cx="6119768" cy="3139321"/>
          </a:xfrm>
          <a:prstGeom prst="rect">
            <a:avLst/>
          </a:prstGeom>
          <a:noFill/>
        </p:spPr>
        <p:txBody>
          <a:bodyPr wrap="square">
            <a:spAutoFit/>
          </a:bodyPr>
          <a:lstStyle/>
          <a:p>
            <a:r>
              <a:rPr lang="en-US" dirty="0">
                <a:solidFill>
                  <a:srgbClr val="92D050"/>
                </a:solidFill>
              </a:rPr>
              <a:t> if</a:t>
            </a:r>
            <a:r>
              <a:rPr lang="en-US" dirty="0"/>
              <a:t> (</a:t>
            </a:r>
            <a:r>
              <a:rPr lang="en-US" dirty="0" err="1"/>
              <a:t>messagein</a:t>
            </a:r>
            <a:r>
              <a:rPr lang="en-US" dirty="0"/>
              <a:t> == "R2ON"){ </a:t>
            </a:r>
          </a:p>
          <a:p>
            <a:r>
              <a:rPr lang="en-US" dirty="0"/>
              <a:t>      </a:t>
            </a:r>
            <a:r>
              <a:rPr lang="en-US" dirty="0" err="1">
                <a:solidFill>
                  <a:srgbClr val="FF0000"/>
                </a:solidFill>
              </a:rPr>
              <a:t>digitalWrite</a:t>
            </a:r>
            <a:r>
              <a:rPr lang="en-US" dirty="0"/>
              <a:t>(relay2 , </a:t>
            </a:r>
            <a:r>
              <a:rPr lang="en-US" dirty="0">
                <a:solidFill>
                  <a:srgbClr val="00B0F0"/>
                </a:solidFill>
              </a:rPr>
              <a:t>HIGH</a:t>
            </a:r>
            <a:r>
              <a:rPr lang="en-US" dirty="0"/>
              <a:t>) ;</a:t>
            </a:r>
          </a:p>
          <a:p>
            <a:r>
              <a:rPr lang="en-US" dirty="0"/>
              <a:t>      </a:t>
            </a:r>
            <a:r>
              <a:rPr lang="en-US" dirty="0" err="1">
                <a:solidFill>
                  <a:srgbClr val="FF0000"/>
                </a:solidFill>
              </a:rPr>
              <a:t>Serial.println</a:t>
            </a:r>
            <a:r>
              <a:rPr lang="en-US" dirty="0"/>
              <a:t>("L_ON");</a:t>
            </a:r>
          </a:p>
          <a:p>
            <a:r>
              <a:rPr lang="en-US" dirty="0"/>
              <a:t>      </a:t>
            </a:r>
          </a:p>
          <a:p>
            <a:r>
              <a:rPr lang="en-US" dirty="0"/>
              <a:t>      </a:t>
            </a:r>
            <a:r>
              <a:rPr lang="en-US" dirty="0" err="1"/>
              <a:t>client.publish</a:t>
            </a:r>
            <a:r>
              <a:rPr lang="en-US" dirty="0"/>
              <a:t>("home/</a:t>
            </a:r>
            <a:r>
              <a:rPr lang="en-US" dirty="0" err="1"/>
              <a:t>lamp","lamp</a:t>
            </a:r>
            <a:r>
              <a:rPr lang="en-US" dirty="0"/>
              <a:t> is ON");</a:t>
            </a:r>
          </a:p>
          <a:p>
            <a:r>
              <a:rPr lang="en-US" dirty="0"/>
              <a:t>  </a:t>
            </a:r>
          </a:p>
          <a:p>
            <a:r>
              <a:rPr lang="en-US" dirty="0"/>
              <a:t>  }</a:t>
            </a:r>
            <a:r>
              <a:rPr lang="en-US" dirty="0">
                <a:solidFill>
                  <a:srgbClr val="92D050"/>
                </a:solidFill>
              </a:rPr>
              <a:t>else if </a:t>
            </a:r>
            <a:r>
              <a:rPr lang="en-US" dirty="0"/>
              <a:t>( </a:t>
            </a:r>
            <a:r>
              <a:rPr lang="en-US" dirty="0" err="1"/>
              <a:t>messagein</a:t>
            </a:r>
            <a:r>
              <a:rPr lang="en-US" dirty="0"/>
              <a:t> == "R2OFF") {</a:t>
            </a:r>
          </a:p>
          <a:p>
            <a:r>
              <a:rPr lang="en-US" dirty="0"/>
              <a:t>    </a:t>
            </a:r>
            <a:r>
              <a:rPr lang="en-US" dirty="0" err="1">
                <a:solidFill>
                  <a:srgbClr val="FF0000"/>
                </a:solidFill>
              </a:rPr>
              <a:t>digitalWrite</a:t>
            </a:r>
            <a:r>
              <a:rPr lang="en-US" dirty="0"/>
              <a:t>(relay2 ,</a:t>
            </a:r>
            <a:r>
              <a:rPr lang="en-US" dirty="0">
                <a:solidFill>
                  <a:srgbClr val="00B0F0"/>
                </a:solidFill>
              </a:rPr>
              <a:t>LOW</a:t>
            </a:r>
            <a:r>
              <a:rPr lang="en-US" dirty="0"/>
              <a:t>) ;</a:t>
            </a:r>
          </a:p>
          <a:p>
            <a:r>
              <a:rPr lang="en-US" dirty="0"/>
              <a:t>    </a:t>
            </a:r>
            <a:r>
              <a:rPr lang="en-US" dirty="0" err="1">
                <a:solidFill>
                  <a:srgbClr val="FF0000"/>
                </a:solidFill>
              </a:rPr>
              <a:t>Serial.println</a:t>
            </a:r>
            <a:r>
              <a:rPr lang="en-US" dirty="0"/>
              <a:t>("</a:t>
            </a:r>
            <a:r>
              <a:rPr lang="en-US" dirty="0" err="1"/>
              <a:t>L_off</a:t>
            </a:r>
            <a:r>
              <a:rPr lang="en-US" dirty="0"/>
              <a:t>");</a:t>
            </a:r>
          </a:p>
          <a:p>
            <a:r>
              <a:rPr lang="en-US" dirty="0"/>
              <a:t> </a:t>
            </a:r>
          </a:p>
          <a:p>
            <a:r>
              <a:rPr lang="en-US" dirty="0"/>
              <a:t>      </a:t>
            </a:r>
            <a:r>
              <a:rPr lang="en-US" dirty="0" err="1"/>
              <a:t>client.publish</a:t>
            </a:r>
            <a:r>
              <a:rPr lang="en-US" dirty="0"/>
              <a:t>("home/</a:t>
            </a:r>
            <a:r>
              <a:rPr lang="en-US" dirty="0" err="1"/>
              <a:t>lamp","lamp</a:t>
            </a:r>
            <a:r>
              <a:rPr lang="en-US" dirty="0"/>
              <a:t> is OFF");</a:t>
            </a:r>
            <a:r>
              <a:rPr lang="fa-IR" dirty="0"/>
              <a:t>{</a:t>
            </a:r>
            <a:endParaRPr lang="en-US" dirty="0"/>
          </a:p>
        </p:txBody>
      </p:sp>
      <p:sp>
        <p:nvSpPr>
          <p:cNvPr id="4" name="Right Brace 3">
            <a:extLst>
              <a:ext uri="{FF2B5EF4-FFF2-40B4-BE49-F238E27FC236}">
                <a16:creationId xmlns:a16="http://schemas.microsoft.com/office/drawing/2014/main" id="{AC958B33-223A-41E1-B1F5-C46D8F2C671E}"/>
              </a:ext>
            </a:extLst>
          </p:cNvPr>
          <p:cNvSpPr/>
          <p:nvPr/>
        </p:nvSpPr>
        <p:spPr>
          <a:xfrm>
            <a:off x="5938285" y="0"/>
            <a:ext cx="45719" cy="174567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24C128FA-2C82-4366-ADDC-083E71676CEB}"/>
              </a:ext>
            </a:extLst>
          </p:cNvPr>
          <p:cNvSpPr txBox="1"/>
          <p:nvPr/>
        </p:nvSpPr>
        <p:spPr>
          <a:xfrm>
            <a:off x="6212651" y="151002"/>
            <a:ext cx="5411633" cy="1323439"/>
          </a:xfrm>
          <a:prstGeom prst="rect">
            <a:avLst/>
          </a:prstGeom>
          <a:noFill/>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در اینجا تاپیک دریافتی برسی می شود که آیا پیام متعلق به این قسمت است یا نه به طور مثال تاپیک ما در اینجا </a:t>
            </a:r>
            <a:r>
              <a:rPr kumimoji="0" lang="en-US" sz="1600" b="0" i="0" u="none" strike="noStrike" kern="1200" cap="none" spc="0" normalizeH="0" baseline="0" noProof="0" dirty="0">
                <a:ln w="0"/>
                <a:solidFill>
                  <a:prstClr val="black"/>
                </a:solidFill>
                <a:uLnTx/>
                <a:uFillTx/>
                <a:latin typeface="Tw Cen MT" panose="020B0602020104020603"/>
                <a:ea typeface="+mn-ea"/>
                <a:cs typeface="+mn-cs"/>
              </a:rPr>
              <a:t>home/lamp</a:t>
            </a: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 است</a:t>
            </a:r>
            <a:endParaRPr kumimoji="0" lang="en-US" sz="1600" b="0" i="0" u="none" strike="noStrike" kern="1200" cap="none" spc="0" normalizeH="0" baseline="0" noProof="0" dirty="0">
              <a:ln w="0"/>
              <a:solidFill>
                <a:prstClr val="black"/>
              </a:solidFill>
              <a:uLnTx/>
              <a:uFillTx/>
              <a:latin typeface="Tw Cen MT" panose="020B0602020104020603"/>
              <a:ea typeface="+mn-ea"/>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در خط بعد جهت درست بودن تاپیک پیام چک می شود بطور مثال اگر پیام (پیلود) برابر با</a:t>
            </a:r>
            <a:r>
              <a:rPr lang="en-US" sz="1600" dirty="0">
                <a:ln w="0"/>
                <a:solidFill>
                  <a:schemeClr val="accent2">
                    <a:lumMod val="60000"/>
                    <a:lumOff val="40000"/>
                  </a:schemeClr>
                </a:solidFill>
                <a:latin typeface="Tw Cen MT" panose="020B0602020104020603"/>
                <a:cs typeface="Arial" panose="020B0604020202020204" pitchFamily="34" charset="0"/>
              </a:rPr>
              <a:t>R1ON </a:t>
            </a:r>
            <a:r>
              <a:rPr lang="fa-IR" sz="1600" dirty="0">
                <a:ln w="0"/>
                <a:solidFill>
                  <a:prstClr val="black"/>
                </a:solidFill>
                <a:latin typeface="Tw Cen MT" panose="020B0602020104020603"/>
                <a:cs typeface="Arial" panose="020B0604020202020204" pitchFamily="34" charset="0"/>
              </a:rPr>
              <a:t> بود به معنای این است که رله1 روشن شود پس میکروکنترلر میاید دستور </a:t>
            </a:r>
            <a:r>
              <a:rPr lang="en-US" sz="1600" dirty="0">
                <a:ln w="0"/>
                <a:solidFill>
                  <a:prstClr val="black"/>
                </a:solidFill>
                <a:latin typeface="Tw Cen MT" panose="020B0602020104020603"/>
                <a:cs typeface="Arial" panose="020B0604020202020204" pitchFamily="34" charset="0"/>
              </a:rPr>
              <a:t>HIGH</a:t>
            </a:r>
            <a:r>
              <a:rPr lang="fa-IR" sz="1600" dirty="0">
                <a:ln w="0"/>
                <a:solidFill>
                  <a:prstClr val="black"/>
                </a:solidFill>
                <a:latin typeface="Tw Cen MT" panose="020B0602020104020603"/>
                <a:cs typeface="Arial" panose="020B0604020202020204" pitchFamily="34" charset="0"/>
              </a:rPr>
              <a:t>  را به رله ارسال میکند و رله روشن میشود </a:t>
            </a:r>
            <a:endParaRPr lang="en-US" sz="1600" dirty="0"/>
          </a:p>
        </p:txBody>
      </p:sp>
      <p:sp>
        <p:nvSpPr>
          <p:cNvPr id="10" name="TextBox 9">
            <a:extLst>
              <a:ext uri="{FF2B5EF4-FFF2-40B4-BE49-F238E27FC236}">
                <a16:creationId xmlns:a16="http://schemas.microsoft.com/office/drawing/2014/main" id="{56205E62-9AF5-4335-A0A8-58DD73983756}"/>
              </a:ext>
            </a:extLst>
          </p:cNvPr>
          <p:cNvSpPr txBox="1"/>
          <p:nvPr/>
        </p:nvSpPr>
        <p:spPr>
          <a:xfrm>
            <a:off x="6225273" y="1859162"/>
            <a:ext cx="5411633" cy="1323439"/>
          </a:xfrm>
          <a:prstGeom prst="rect">
            <a:avLst/>
          </a:prstGeom>
          <a:noFill/>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در اینجا تاپیک دریافتی برسی می شود که آیا پیام متعلق به این قسمت است یا نه به طور مثال تاپیک ما در اینجا </a:t>
            </a:r>
            <a:r>
              <a:rPr kumimoji="0" lang="en-US" sz="1600" b="0" i="0" u="none" strike="noStrike" kern="1200" cap="none" spc="0" normalizeH="0" baseline="0" noProof="0" dirty="0">
                <a:ln w="0"/>
                <a:solidFill>
                  <a:prstClr val="black"/>
                </a:solidFill>
                <a:uLnTx/>
                <a:uFillTx/>
                <a:latin typeface="Tw Cen MT" panose="020B0602020104020603"/>
                <a:ea typeface="+mn-ea"/>
                <a:cs typeface="+mn-cs"/>
              </a:rPr>
              <a:t>home/lamp</a:t>
            </a: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 است</a:t>
            </a:r>
            <a:endParaRPr kumimoji="0" lang="en-US" sz="1600" b="0" i="0" u="none" strike="noStrike" kern="1200" cap="none" spc="0" normalizeH="0" baseline="0" noProof="0" dirty="0">
              <a:ln w="0"/>
              <a:solidFill>
                <a:prstClr val="black"/>
              </a:solidFill>
              <a:uLnTx/>
              <a:uFillTx/>
              <a:latin typeface="Tw Cen MT" panose="020B0602020104020603"/>
              <a:ea typeface="+mn-ea"/>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در خط بعد جهت درست بودن تاپیک پیام چک می شود بطور مثال اگر پیام (پیلود) برابر با</a:t>
            </a:r>
            <a:r>
              <a:rPr lang="en-US" sz="1600" dirty="0">
                <a:ln w="0"/>
                <a:solidFill>
                  <a:schemeClr val="accent2">
                    <a:lumMod val="60000"/>
                    <a:lumOff val="40000"/>
                  </a:schemeClr>
                </a:solidFill>
                <a:latin typeface="Tw Cen MT" panose="020B0602020104020603"/>
                <a:cs typeface="Arial" panose="020B0604020202020204" pitchFamily="34" charset="0"/>
              </a:rPr>
              <a:t>R1OFF </a:t>
            </a:r>
            <a:r>
              <a:rPr lang="fa-IR" sz="1600" dirty="0">
                <a:ln w="0"/>
                <a:solidFill>
                  <a:prstClr val="black"/>
                </a:solidFill>
                <a:latin typeface="Tw Cen MT" panose="020B0602020104020603"/>
                <a:cs typeface="Arial" panose="020B0604020202020204" pitchFamily="34" charset="0"/>
              </a:rPr>
              <a:t> بود به معنای این است که رله1 خاموش شود پس میکروکنترلر میاید دستور </a:t>
            </a:r>
            <a:r>
              <a:rPr lang="en-US" sz="1600" dirty="0">
                <a:ln w="0"/>
                <a:solidFill>
                  <a:prstClr val="black"/>
                </a:solidFill>
                <a:latin typeface="Tw Cen MT" panose="020B0602020104020603"/>
                <a:cs typeface="Arial" panose="020B0604020202020204" pitchFamily="34" charset="0"/>
              </a:rPr>
              <a:t>LOW</a:t>
            </a:r>
            <a:r>
              <a:rPr lang="fa-IR" sz="1600" dirty="0">
                <a:ln w="0"/>
                <a:solidFill>
                  <a:prstClr val="black"/>
                </a:solidFill>
                <a:latin typeface="Tw Cen MT" panose="020B0602020104020603"/>
                <a:cs typeface="Arial" panose="020B0604020202020204" pitchFamily="34" charset="0"/>
              </a:rPr>
              <a:t>  را به رله ارسال میکند و رله خاموش میشود </a:t>
            </a:r>
            <a:endParaRPr lang="en-US" sz="1600" dirty="0"/>
          </a:p>
        </p:txBody>
      </p:sp>
      <p:sp>
        <p:nvSpPr>
          <p:cNvPr id="11" name="Right Brace 10">
            <a:extLst>
              <a:ext uri="{FF2B5EF4-FFF2-40B4-BE49-F238E27FC236}">
                <a16:creationId xmlns:a16="http://schemas.microsoft.com/office/drawing/2014/main" id="{1EA22CF5-985E-41F1-B5CB-CBE8375B37BD}"/>
              </a:ext>
            </a:extLst>
          </p:cNvPr>
          <p:cNvSpPr/>
          <p:nvPr/>
        </p:nvSpPr>
        <p:spPr>
          <a:xfrm>
            <a:off x="5938284" y="1979507"/>
            <a:ext cx="45719" cy="135398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331515E6-56C6-4526-92BD-AEB41CCC1C25}"/>
              </a:ext>
            </a:extLst>
          </p:cNvPr>
          <p:cNvSpPr/>
          <p:nvPr/>
        </p:nvSpPr>
        <p:spPr>
          <a:xfrm>
            <a:off x="5961143" y="3574178"/>
            <a:ext cx="45719" cy="108065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02B37BEB-ACB3-434F-A7BC-FA2377ACD05D}"/>
              </a:ext>
            </a:extLst>
          </p:cNvPr>
          <p:cNvSpPr txBox="1"/>
          <p:nvPr/>
        </p:nvSpPr>
        <p:spPr>
          <a:xfrm>
            <a:off x="6324646" y="3429000"/>
            <a:ext cx="5411633" cy="1323439"/>
          </a:xfrm>
          <a:prstGeom prst="rect">
            <a:avLst/>
          </a:prstGeom>
          <a:noFill/>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در اینجا تاپیک دریافتی برسی می شود که آیا پیام متعلق به این قسمت است یا نه به طور مثال تاپیک ما در اینجا </a:t>
            </a:r>
            <a:r>
              <a:rPr kumimoji="0" lang="en-US" sz="1600" b="0" i="0" u="none" strike="noStrike" kern="1200" cap="none" spc="0" normalizeH="0" baseline="0" noProof="0" dirty="0">
                <a:ln w="0"/>
                <a:solidFill>
                  <a:prstClr val="black"/>
                </a:solidFill>
                <a:uLnTx/>
                <a:uFillTx/>
                <a:latin typeface="Tw Cen MT" panose="020B0602020104020603"/>
                <a:ea typeface="+mn-ea"/>
                <a:cs typeface="+mn-cs"/>
              </a:rPr>
              <a:t>home/lamp</a:t>
            </a: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 است</a:t>
            </a:r>
            <a:endParaRPr kumimoji="0" lang="en-US" sz="1600" b="0" i="0" u="none" strike="noStrike" kern="1200" cap="none" spc="0" normalizeH="0" baseline="0" noProof="0" dirty="0">
              <a:ln w="0"/>
              <a:solidFill>
                <a:prstClr val="black"/>
              </a:solidFill>
              <a:uLnTx/>
              <a:uFillTx/>
              <a:latin typeface="Tw Cen MT" panose="020B0602020104020603"/>
              <a:ea typeface="+mn-ea"/>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در خط بعد جهت درست بودن تاپیک پیام چک می شود بطور مثال اگر پیام (پیلود) برابر با</a:t>
            </a:r>
            <a:r>
              <a:rPr lang="en-US" sz="1600" dirty="0">
                <a:ln w="0"/>
                <a:solidFill>
                  <a:schemeClr val="accent2">
                    <a:lumMod val="60000"/>
                    <a:lumOff val="40000"/>
                  </a:schemeClr>
                </a:solidFill>
                <a:latin typeface="Tw Cen MT" panose="020B0602020104020603"/>
                <a:cs typeface="Arial" panose="020B0604020202020204" pitchFamily="34" charset="0"/>
              </a:rPr>
              <a:t>R2ON </a:t>
            </a:r>
            <a:r>
              <a:rPr lang="fa-IR" sz="1600" dirty="0">
                <a:ln w="0"/>
                <a:solidFill>
                  <a:prstClr val="black"/>
                </a:solidFill>
                <a:latin typeface="Tw Cen MT" panose="020B0602020104020603"/>
                <a:cs typeface="Arial" panose="020B0604020202020204" pitchFamily="34" charset="0"/>
              </a:rPr>
              <a:t> بود به معنای این است که رله</a:t>
            </a:r>
            <a:r>
              <a:rPr lang="en-US" sz="1600" dirty="0">
                <a:ln w="0"/>
                <a:solidFill>
                  <a:prstClr val="black"/>
                </a:solidFill>
                <a:latin typeface="Tw Cen MT" panose="020B0602020104020603"/>
                <a:cs typeface="Arial" panose="020B0604020202020204" pitchFamily="34" charset="0"/>
              </a:rPr>
              <a:t>2</a:t>
            </a:r>
            <a:r>
              <a:rPr lang="fa-IR" sz="1600" dirty="0">
                <a:ln w="0"/>
                <a:solidFill>
                  <a:prstClr val="black"/>
                </a:solidFill>
                <a:latin typeface="Tw Cen MT" panose="020B0602020104020603"/>
                <a:cs typeface="Arial" panose="020B0604020202020204" pitchFamily="34" charset="0"/>
              </a:rPr>
              <a:t> روشن شود پس میکروکنترلر میاید دستور </a:t>
            </a:r>
            <a:r>
              <a:rPr lang="en-US" sz="1600" dirty="0">
                <a:ln w="0"/>
                <a:solidFill>
                  <a:prstClr val="black"/>
                </a:solidFill>
                <a:latin typeface="Tw Cen MT" panose="020B0602020104020603"/>
                <a:cs typeface="Arial" panose="020B0604020202020204" pitchFamily="34" charset="0"/>
              </a:rPr>
              <a:t>HIGH</a:t>
            </a:r>
            <a:r>
              <a:rPr lang="fa-IR" sz="1600" dirty="0">
                <a:ln w="0"/>
                <a:solidFill>
                  <a:prstClr val="black"/>
                </a:solidFill>
                <a:latin typeface="Tw Cen MT" panose="020B0602020104020603"/>
                <a:cs typeface="Arial" panose="020B0604020202020204" pitchFamily="34" charset="0"/>
              </a:rPr>
              <a:t>  را به رله ارسال میکند و رله روشن میشود </a:t>
            </a:r>
            <a:endParaRPr lang="en-US" sz="1600" dirty="0"/>
          </a:p>
        </p:txBody>
      </p:sp>
      <p:sp>
        <p:nvSpPr>
          <p:cNvPr id="16" name="TextBox 15">
            <a:extLst>
              <a:ext uri="{FF2B5EF4-FFF2-40B4-BE49-F238E27FC236}">
                <a16:creationId xmlns:a16="http://schemas.microsoft.com/office/drawing/2014/main" id="{9DDEAAF7-8EA1-4BE2-897B-15956F021CC4}"/>
              </a:ext>
            </a:extLst>
          </p:cNvPr>
          <p:cNvSpPr txBox="1"/>
          <p:nvPr/>
        </p:nvSpPr>
        <p:spPr>
          <a:xfrm>
            <a:off x="6324646" y="5155136"/>
            <a:ext cx="5411633" cy="1323439"/>
          </a:xfrm>
          <a:prstGeom prst="rect">
            <a:avLst/>
          </a:prstGeom>
          <a:noFill/>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در اینجا تاپیک دریافتی برسی می شود که آیا پیام متعلق به این قسمت است یا نه به طور مثال تاپیک ما در اینجا </a:t>
            </a:r>
            <a:r>
              <a:rPr kumimoji="0" lang="en-US" sz="1600" b="0" i="0" u="none" strike="noStrike" kern="1200" cap="none" spc="0" normalizeH="0" baseline="0" noProof="0" dirty="0">
                <a:ln w="0"/>
                <a:solidFill>
                  <a:prstClr val="black"/>
                </a:solidFill>
                <a:uLnTx/>
                <a:uFillTx/>
                <a:latin typeface="Tw Cen MT" panose="020B0602020104020603"/>
                <a:ea typeface="+mn-ea"/>
                <a:cs typeface="+mn-cs"/>
              </a:rPr>
              <a:t>home/lamp</a:t>
            </a: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 است</a:t>
            </a:r>
            <a:endParaRPr kumimoji="0" lang="en-US" sz="1600" b="0" i="0" u="none" strike="noStrike" kern="1200" cap="none" spc="0" normalizeH="0" baseline="0" noProof="0" dirty="0">
              <a:ln w="0"/>
              <a:solidFill>
                <a:prstClr val="black"/>
              </a:solidFill>
              <a:uLnTx/>
              <a:uFillTx/>
              <a:latin typeface="Tw Cen MT" panose="020B0602020104020603"/>
              <a:ea typeface="+mn-ea"/>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در خط بعد جهت درست بودن تاپیک پیام چک می شود بطور مثال اگر پیام (پیلود) برابر با</a:t>
            </a:r>
            <a:r>
              <a:rPr lang="en-US" sz="1600" dirty="0">
                <a:ln w="0"/>
                <a:solidFill>
                  <a:schemeClr val="accent2">
                    <a:lumMod val="60000"/>
                    <a:lumOff val="40000"/>
                  </a:schemeClr>
                </a:solidFill>
                <a:latin typeface="Tw Cen MT" panose="020B0602020104020603"/>
                <a:cs typeface="Arial" panose="020B0604020202020204" pitchFamily="34" charset="0"/>
              </a:rPr>
              <a:t>R2OFF </a:t>
            </a:r>
            <a:r>
              <a:rPr lang="fa-IR" sz="1600" dirty="0">
                <a:ln w="0"/>
                <a:solidFill>
                  <a:prstClr val="black"/>
                </a:solidFill>
                <a:latin typeface="Tw Cen MT" panose="020B0602020104020603"/>
                <a:cs typeface="Arial" panose="020B0604020202020204" pitchFamily="34" charset="0"/>
              </a:rPr>
              <a:t> بود به معنای این است که رله</a:t>
            </a:r>
            <a:r>
              <a:rPr lang="en-US" sz="1600" dirty="0">
                <a:ln w="0"/>
                <a:solidFill>
                  <a:prstClr val="black"/>
                </a:solidFill>
                <a:latin typeface="Tw Cen MT" panose="020B0602020104020603"/>
                <a:cs typeface="Arial" panose="020B0604020202020204" pitchFamily="34" charset="0"/>
              </a:rPr>
              <a:t>2</a:t>
            </a:r>
            <a:r>
              <a:rPr lang="fa-IR" sz="1600" dirty="0">
                <a:ln w="0"/>
                <a:solidFill>
                  <a:prstClr val="black"/>
                </a:solidFill>
                <a:latin typeface="Tw Cen MT" panose="020B0602020104020603"/>
                <a:cs typeface="Arial" panose="020B0604020202020204" pitchFamily="34" charset="0"/>
              </a:rPr>
              <a:t> خاموش شود پس میکروکنترلر میاید دستور </a:t>
            </a:r>
            <a:r>
              <a:rPr lang="en-US" sz="1600" dirty="0">
                <a:ln w="0"/>
                <a:solidFill>
                  <a:prstClr val="black"/>
                </a:solidFill>
                <a:latin typeface="Tw Cen MT" panose="020B0602020104020603"/>
                <a:cs typeface="Arial" panose="020B0604020202020204" pitchFamily="34" charset="0"/>
              </a:rPr>
              <a:t>LOW</a:t>
            </a:r>
            <a:r>
              <a:rPr lang="fa-IR" sz="1600" dirty="0">
                <a:ln w="0"/>
                <a:solidFill>
                  <a:prstClr val="black"/>
                </a:solidFill>
                <a:latin typeface="Tw Cen MT" panose="020B0602020104020603"/>
                <a:cs typeface="Arial" panose="020B0604020202020204" pitchFamily="34" charset="0"/>
              </a:rPr>
              <a:t>  را به رله ارسال میکند و رله خاموش میشود </a:t>
            </a:r>
            <a:endParaRPr lang="en-US" sz="1600" dirty="0"/>
          </a:p>
        </p:txBody>
      </p:sp>
      <p:sp>
        <p:nvSpPr>
          <p:cNvPr id="17" name="Right Brace 16">
            <a:extLst>
              <a:ext uri="{FF2B5EF4-FFF2-40B4-BE49-F238E27FC236}">
                <a16:creationId xmlns:a16="http://schemas.microsoft.com/office/drawing/2014/main" id="{D33CDD03-4A42-475C-9F3E-49094A8EBA32}"/>
              </a:ext>
            </a:extLst>
          </p:cNvPr>
          <p:cNvSpPr/>
          <p:nvPr/>
        </p:nvSpPr>
        <p:spPr>
          <a:xfrm>
            <a:off x="5938284" y="5155136"/>
            <a:ext cx="45719" cy="15880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A17C5F1B-B2F3-4397-ACF1-D6C2B9FE9833}"/>
              </a:ext>
            </a:extLst>
          </p:cNvPr>
          <p:cNvSpPr txBox="1"/>
          <p:nvPr/>
        </p:nvSpPr>
        <p:spPr>
          <a:xfrm>
            <a:off x="11736280" y="0"/>
            <a:ext cx="455720" cy="369332"/>
          </a:xfrm>
          <a:prstGeom prst="rect">
            <a:avLst/>
          </a:prstGeom>
          <a:noFill/>
        </p:spPr>
        <p:txBody>
          <a:bodyPr wrap="square" rtlCol="0">
            <a:spAutoFit/>
          </a:bodyPr>
          <a:lstStyle/>
          <a:p>
            <a:r>
              <a:rPr lang="fa-IR" dirty="0"/>
              <a:t>31</a:t>
            </a:r>
            <a:endParaRPr lang="en-US" dirty="0"/>
          </a:p>
        </p:txBody>
      </p:sp>
      <p:sp>
        <p:nvSpPr>
          <p:cNvPr id="2" name="AutoShape 2" descr="blob:https://web.whatsapp.com/7e328227-0b20-413f-a183-607577e7295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66290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A293B3-B9FC-4BD1-9AD2-46B0D0C1B621}"/>
              </a:ext>
            </a:extLst>
          </p:cNvPr>
          <p:cNvSpPr txBox="1"/>
          <p:nvPr/>
        </p:nvSpPr>
        <p:spPr>
          <a:xfrm>
            <a:off x="0" y="258901"/>
            <a:ext cx="4813183" cy="6340197"/>
          </a:xfrm>
          <a:prstGeom prst="rect">
            <a:avLst/>
          </a:prstGeom>
          <a:noFill/>
        </p:spPr>
        <p:txBody>
          <a:bodyPr wrap="square">
            <a:spAutoFit/>
          </a:bodyPr>
          <a:lstStyle/>
          <a:p>
            <a:r>
              <a:rPr lang="en-US" sz="1400" dirty="0">
                <a:solidFill>
                  <a:srgbClr val="00B0F0"/>
                </a:solidFill>
              </a:rPr>
              <a:t>void</a:t>
            </a:r>
            <a:r>
              <a:rPr lang="en-US" sz="1400" dirty="0"/>
              <a:t> reconnect() {</a:t>
            </a:r>
          </a:p>
          <a:p>
            <a:r>
              <a:rPr lang="en-US" sz="1400" dirty="0"/>
              <a:t>  </a:t>
            </a:r>
            <a:r>
              <a:rPr lang="en-US" sz="1400" dirty="0">
                <a:solidFill>
                  <a:srgbClr val="92D050"/>
                </a:solidFill>
              </a:rPr>
              <a:t>while</a:t>
            </a:r>
            <a:r>
              <a:rPr lang="en-US" sz="1400" dirty="0"/>
              <a:t> (!</a:t>
            </a:r>
            <a:r>
              <a:rPr lang="en-US" sz="1400" dirty="0" err="1"/>
              <a:t>client.</a:t>
            </a:r>
            <a:r>
              <a:rPr lang="en-US" sz="1400" dirty="0" err="1">
                <a:solidFill>
                  <a:srgbClr val="FF0000"/>
                </a:solidFill>
              </a:rPr>
              <a:t>connected</a:t>
            </a:r>
            <a:r>
              <a:rPr lang="en-US" sz="1400" dirty="0"/>
              <a:t>()) {</a:t>
            </a:r>
          </a:p>
          <a:p>
            <a:r>
              <a:rPr lang="en-US" sz="1400" dirty="0"/>
              <a:t>    </a:t>
            </a:r>
            <a:r>
              <a:rPr lang="en-US" sz="1400" dirty="0" err="1">
                <a:solidFill>
                  <a:srgbClr val="FF0000"/>
                </a:solidFill>
              </a:rPr>
              <a:t>Serial.print</a:t>
            </a:r>
            <a:r>
              <a:rPr lang="en-US" sz="1400" dirty="0"/>
              <a:t>("Attempting MQTT connection...");</a:t>
            </a:r>
            <a:endParaRPr lang="fa-IR" sz="1400" dirty="0"/>
          </a:p>
          <a:p>
            <a:endParaRPr lang="en-US" sz="1400" dirty="0"/>
          </a:p>
          <a:p>
            <a:r>
              <a:rPr lang="en-US" sz="1400" dirty="0"/>
              <a:t>    //  String </a:t>
            </a:r>
            <a:r>
              <a:rPr lang="en-US" sz="1400" dirty="0" err="1"/>
              <a:t>clientId</a:t>
            </a:r>
            <a:r>
              <a:rPr lang="en-US" sz="1400" dirty="0"/>
              <a:t> = "ESP8266Client-";</a:t>
            </a:r>
          </a:p>
          <a:p>
            <a:r>
              <a:rPr lang="en-US" sz="1400" dirty="0"/>
              <a:t>   // </a:t>
            </a:r>
            <a:r>
              <a:rPr lang="en-US" sz="1400" dirty="0" err="1"/>
              <a:t>clientId</a:t>
            </a:r>
            <a:r>
              <a:rPr lang="en-US" sz="1400" dirty="0"/>
              <a:t> += String(random(0xffff), HEX);</a:t>
            </a:r>
          </a:p>
          <a:p>
            <a:r>
              <a:rPr lang="en-US" sz="1400" dirty="0"/>
              <a:t>    // Attempt to connect</a:t>
            </a:r>
          </a:p>
          <a:p>
            <a:r>
              <a:rPr lang="en-US" sz="1400" dirty="0"/>
              <a:t>   // if (</a:t>
            </a:r>
            <a:r>
              <a:rPr lang="en-US" sz="1400" dirty="0" err="1"/>
              <a:t>client.connect</a:t>
            </a:r>
            <a:r>
              <a:rPr lang="en-US" sz="1400" dirty="0"/>
              <a:t>(</a:t>
            </a:r>
            <a:r>
              <a:rPr lang="en-US" sz="1400" dirty="0" err="1"/>
              <a:t>clientId.c_str</a:t>
            </a:r>
            <a:r>
              <a:rPr lang="en-US" sz="1400" dirty="0"/>
              <a:t>())) {</a:t>
            </a:r>
          </a:p>
          <a:p>
            <a:r>
              <a:rPr lang="en-US" sz="1400" dirty="0"/>
              <a:t>           if (</a:t>
            </a:r>
            <a:r>
              <a:rPr lang="en-US" sz="1400" dirty="0" err="1"/>
              <a:t>client.</a:t>
            </a:r>
            <a:r>
              <a:rPr lang="en-US" sz="1400" dirty="0" err="1">
                <a:solidFill>
                  <a:srgbClr val="FF0000"/>
                </a:solidFill>
              </a:rPr>
              <a:t>connect</a:t>
            </a:r>
            <a:r>
              <a:rPr lang="en-US" sz="1400" dirty="0"/>
              <a:t>("</a:t>
            </a:r>
            <a:r>
              <a:rPr lang="en-US" sz="1400" dirty="0" err="1"/>
              <a:t>IRrm</a:t>
            </a:r>
            <a:r>
              <a:rPr lang="en-US" sz="1400" dirty="0"/>
              <a:t>")) {</a:t>
            </a:r>
          </a:p>
          <a:p>
            <a:r>
              <a:rPr lang="en-US" sz="1400" dirty="0"/>
              <a:t>      </a:t>
            </a:r>
            <a:r>
              <a:rPr lang="en-US" sz="1400" dirty="0" err="1">
                <a:solidFill>
                  <a:srgbClr val="FF0000"/>
                </a:solidFill>
              </a:rPr>
              <a:t>Serial.println</a:t>
            </a:r>
            <a:r>
              <a:rPr lang="en-US" sz="1400" dirty="0"/>
              <a:t>("connected");  </a:t>
            </a:r>
          </a:p>
          <a:p>
            <a:r>
              <a:rPr lang="en-US" sz="1400" dirty="0"/>
              <a:t>      </a:t>
            </a:r>
            <a:r>
              <a:rPr lang="en-US" sz="1400" dirty="0" err="1"/>
              <a:t>client.subscribe</a:t>
            </a:r>
            <a:r>
              <a:rPr lang="en-US" sz="1400" dirty="0"/>
              <a:t>("home/IR");</a:t>
            </a:r>
          </a:p>
          <a:p>
            <a:r>
              <a:rPr lang="en-US" sz="1400" dirty="0"/>
              <a:t>      </a:t>
            </a:r>
            <a:r>
              <a:rPr lang="en-US" sz="1400" dirty="0" err="1"/>
              <a:t>client.subscribe</a:t>
            </a:r>
            <a:r>
              <a:rPr lang="en-US" sz="1400" dirty="0"/>
              <a:t>("home/lamp");</a:t>
            </a:r>
          </a:p>
          <a:p>
            <a:r>
              <a:rPr lang="en-US" sz="1400" dirty="0"/>
              <a:t>    } else {</a:t>
            </a:r>
          </a:p>
          <a:p>
            <a:r>
              <a:rPr lang="en-US" sz="1400" dirty="0"/>
              <a:t>      </a:t>
            </a:r>
            <a:r>
              <a:rPr lang="en-US" sz="1400" dirty="0" err="1">
                <a:solidFill>
                  <a:srgbClr val="FF0000"/>
                </a:solidFill>
              </a:rPr>
              <a:t>Serial.print</a:t>
            </a:r>
            <a:r>
              <a:rPr lang="en-US" sz="1400" dirty="0"/>
              <a:t>("failed, </a:t>
            </a:r>
            <a:r>
              <a:rPr lang="en-US" sz="1400" dirty="0" err="1"/>
              <a:t>rc</a:t>
            </a:r>
            <a:r>
              <a:rPr lang="en-US" sz="1400" dirty="0"/>
              <a:t>=");</a:t>
            </a:r>
          </a:p>
          <a:p>
            <a:r>
              <a:rPr lang="en-US" sz="1400" dirty="0"/>
              <a:t>      </a:t>
            </a:r>
            <a:r>
              <a:rPr lang="en-US" sz="1400" dirty="0" err="1">
                <a:solidFill>
                  <a:srgbClr val="FF0000"/>
                </a:solidFill>
              </a:rPr>
              <a:t>Serial.print</a:t>
            </a:r>
            <a:r>
              <a:rPr lang="en-US" sz="1400" dirty="0"/>
              <a:t>(</a:t>
            </a:r>
            <a:r>
              <a:rPr lang="en-US" sz="1400" dirty="0" err="1"/>
              <a:t>client.state</a:t>
            </a:r>
            <a:r>
              <a:rPr lang="en-US" sz="1400" dirty="0"/>
              <a:t>());</a:t>
            </a:r>
          </a:p>
          <a:p>
            <a:r>
              <a:rPr lang="en-US" sz="1400" dirty="0"/>
              <a:t>      </a:t>
            </a:r>
            <a:r>
              <a:rPr lang="en-US" sz="1400" dirty="0" err="1">
                <a:solidFill>
                  <a:srgbClr val="FF0000"/>
                </a:solidFill>
              </a:rPr>
              <a:t>Serial.println</a:t>
            </a:r>
            <a:r>
              <a:rPr lang="en-US" sz="1400" dirty="0"/>
              <a:t>(" try again in 5 seconds");</a:t>
            </a:r>
          </a:p>
          <a:p>
            <a:r>
              <a:rPr lang="en-US" sz="1400" dirty="0"/>
              <a:t>      // Wait 5 seconds before retrying</a:t>
            </a:r>
          </a:p>
          <a:p>
            <a:r>
              <a:rPr lang="en-US" sz="1400" dirty="0"/>
              <a:t>      </a:t>
            </a:r>
            <a:r>
              <a:rPr lang="en-US" sz="1400" dirty="0">
                <a:solidFill>
                  <a:srgbClr val="FF0000"/>
                </a:solidFill>
              </a:rPr>
              <a:t>delay</a:t>
            </a:r>
            <a:r>
              <a:rPr lang="en-US" sz="1400" dirty="0"/>
              <a:t>(5000);}}}</a:t>
            </a:r>
          </a:p>
          <a:p>
            <a:r>
              <a:rPr lang="en-US" sz="1400" dirty="0">
                <a:solidFill>
                  <a:srgbClr val="00B0F0"/>
                </a:solidFill>
              </a:rPr>
              <a:t>void</a:t>
            </a:r>
            <a:r>
              <a:rPr lang="en-US" sz="1400" dirty="0"/>
              <a:t> setup() {</a:t>
            </a:r>
          </a:p>
          <a:p>
            <a:r>
              <a:rPr lang="en-US" sz="1400" dirty="0"/>
              <a:t>  </a:t>
            </a:r>
            <a:r>
              <a:rPr lang="en-US" sz="1400" dirty="0" err="1">
                <a:solidFill>
                  <a:srgbClr val="FF0000"/>
                </a:solidFill>
              </a:rPr>
              <a:t>pinMode</a:t>
            </a:r>
            <a:r>
              <a:rPr lang="en-US" sz="1400" dirty="0"/>
              <a:t>( relay1 , </a:t>
            </a:r>
            <a:r>
              <a:rPr lang="en-US" sz="1400" dirty="0">
                <a:solidFill>
                  <a:srgbClr val="00B0F0"/>
                </a:solidFill>
              </a:rPr>
              <a:t>OUTPUT</a:t>
            </a:r>
            <a:r>
              <a:rPr lang="en-US" sz="1400" dirty="0"/>
              <a:t>);</a:t>
            </a:r>
          </a:p>
          <a:p>
            <a:r>
              <a:rPr lang="en-US" sz="1400" dirty="0"/>
              <a:t>  </a:t>
            </a:r>
            <a:r>
              <a:rPr lang="en-US" sz="1400" dirty="0" err="1">
                <a:solidFill>
                  <a:srgbClr val="FF0000"/>
                </a:solidFill>
              </a:rPr>
              <a:t>digitalWrite</a:t>
            </a:r>
            <a:r>
              <a:rPr lang="en-US" sz="1400" dirty="0"/>
              <a:t>(relay1 , </a:t>
            </a:r>
            <a:r>
              <a:rPr lang="en-US" sz="1400" dirty="0">
                <a:solidFill>
                  <a:srgbClr val="00B0F0"/>
                </a:solidFill>
              </a:rPr>
              <a:t>LOW</a:t>
            </a:r>
            <a:r>
              <a:rPr lang="en-US" sz="1400" dirty="0"/>
              <a:t>) ;</a:t>
            </a:r>
          </a:p>
          <a:p>
            <a:r>
              <a:rPr lang="en-US" sz="1400" dirty="0"/>
              <a:t>  </a:t>
            </a:r>
            <a:r>
              <a:rPr lang="en-US" sz="1400" dirty="0" err="1">
                <a:solidFill>
                  <a:srgbClr val="FF0000"/>
                </a:solidFill>
              </a:rPr>
              <a:t>pinMode</a:t>
            </a:r>
            <a:r>
              <a:rPr lang="en-US" sz="1400" dirty="0"/>
              <a:t>( relay2 , </a:t>
            </a:r>
            <a:r>
              <a:rPr lang="en-US" sz="1400" dirty="0">
                <a:solidFill>
                  <a:srgbClr val="00B0F0"/>
                </a:solidFill>
              </a:rPr>
              <a:t>OUTPUT</a:t>
            </a:r>
            <a:r>
              <a:rPr lang="en-US" sz="1400" dirty="0"/>
              <a:t>);</a:t>
            </a:r>
          </a:p>
          <a:p>
            <a:r>
              <a:rPr lang="en-US" sz="1400" dirty="0"/>
              <a:t>  </a:t>
            </a:r>
            <a:r>
              <a:rPr lang="en-US" sz="1400" dirty="0" err="1">
                <a:solidFill>
                  <a:srgbClr val="FF0000"/>
                </a:solidFill>
              </a:rPr>
              <a:t>digitalWrite</a:t>
            </a:r>
            <a:r>
              <a:rPr lang="en-US" sz="1400" dirty="0"/>
              <a:t>(relay2 , </a:t>
            </a:r>
            <a:r>
              <a:rPr lang="en-US" sz="1400" dirty="0">
                <a:solidFill>
                  <a:srgbClr val="00B0F0"/>
                </a:solidFill>
              </a:rPr>
              <a:t>LOW</a:t>
            </a:r>
            <a:r>
              <a:rPr lang="en-US" sz="1400" dirty="0"/>
              <a:t>) ;</a:t>
            </a:r>
          </a:p>
          <a:p>
            <a:r>
              <a:rPr lang="en-US" sz="1400" dirty="0"/>
              <a:t>  </a:t>
            </a:r>
            <a:r>
              <a:rPr lang="en-US" sz="1400" dirty="0" err="1"/>
              <a:t>sensors.</a:t>
            </a:r>
            <a:r>
              <a:rPr lang="en-US" sz="1400" dirty="0" err="1">
                <a:solidFill>
                  <a:srgbClr val="FF0000"/>
                </a:solidFill>
              </a:rPr>
              <a:t>begin</a:t>
            </a:r>
            <a:r>
              <a:rPr lang="en-US" sz="1400" dirty="0"/>
              <a:t>();</a:t>
            </a:r>
          </a:p>
          <a:p>
            <a:r>
              <a:rPr lang="en-US" sz="1400" dirty="0"/>
              <a:t>  </a:t>
            </a:r>
            <a:r>
              <a:rPr lang="en-US" sz="1400" dirty="0" err="1"/>
              <a:t>irsend.</a:t>
            </a:r>
            <a:r>
              <a:rPr lang="en-US" sz="1400" dirty="0" err="1">
                <a:solidFill>
                  <a:srgbClr val="FF0000"/>
                </a:solidFill>
              </a:rPr>
              <a:t>begin</a:t>
            </a:r>
            <a:r>
              <a:rPr lang="en-US" sz="1400" dirty="0"/>
              <a:t>();</a:t>
            </a:r>
          </a:p>
          <a:p>
            <a:r>
              <a:rPr lang="en-US" sz="1400" dirty="0"/>
              <a:t>  </a:t>
            </a:r>
            <a:r>
              <a:rPr lang="en-US" sz="1400" dirty="0" err="1">
                <a:solidFill>
                  <a:srgbClr val="FF0000"/>
                </a:solidFill>
              </a:rPr>
              <a:t>Serial</a:t>
            </a:r>
            <a:r>
              <a:rPr lang="en-US" sz="1400" dirty="0" err="1"/>
              <a:t>.</a:t>
            </a:r>
            <a:r>
              <a:rPr lang="en-US" sz="1400" dirty="0" err="1">
                <a:solidFill>
                  <a:srgbClr val="FF0000"/>
                </a:solidFill>
              </a:rPr>
              <a:t>begin</a:t>
            </a:r>
            <a:r>
              <a:rPr lang="en-US" sz="1400" dirty="0"/>
              <a:t>(115200);</a:t>
            </a:r>
          </a:p>
          <a:p>
            <a:r>
              <a:rPr lang="en-US" sz="1400" dirty="0"/>
              <a:t>  </a:t>
            </a:r>
            <a:r>
              <a:rPr lang="en-US" sz="1400" dirty="0" err="1"/>
              <a:t>setup_wifi</a:t>
            </a:r>
            <a:r>
              <a:rPr lang="en-US" sz="1400" dirty="0"/>
              <a:t>();</a:t>
            </a:r>
          </a:p>
          <a:p>
            <a:r>
              <a:rPr lang="en-US" sz="1400" dirty="0"/>
              <a:t>  </a:t>
            </a:r>
            <a:r>
              <a:rPr lang="en-US" sz="1400" dirty="0" err="1"/>
              <a:t>client.setServer</a:t>
            </a:r>
            <a:r>
              <a:rPr lang="en-US" sz="1400" dirty="0"/>
              <a:t>(</a:t>
            </a:r>
            <a:r>
              <a:rPr lang="en-US" sz="1400" dirty="0" err="1"/>
              <a:t>mqtt_server</a:t>
            </a:r>
            <a:r>
              <a:rPr lang="en-US" sz="1400" dirty="0"/>
              <a:t>, 1883);</a:t>
            </a:r>
          </a:p>
          <a:p>
            <a:r>
              <a:rPr lang="en-US" sz="1400" dirty="0"/>
              <a:t>  </a:t>
            </a:r>
            <a:r>
              <a:rPr lang="en-US" sz="1400" dirty="0" err="1"/>
              <a:t>client.setCallback</a:t>
            </a:r>
            <a:r>
              <a:rPr lang="en-US" sz="1400" dirty="0"/>
              <a:t>(callback);}</a:t>
            </a:r>
          </a:p>
        </p:txBody>
      </p:sp>
      <p:sp>
        <p:nvSpPr>
          <p:cNvPr id="2" name="Right Brace 1">
            <a:extLst>
              <a:ext uri="{FF2B5EF4-FFF2-40B4-BE49-F238E27FC236}">
                <a16:creationId xmlns:a16="http://schemas.microsoft.com/office/drawing/2014/main" id="{FC6D3A3A-50BD-439C-881A-DF023301CB69}"/>
              </a:ext>
            </a:extLst>
          </p:cNvPr>
          <p:cNvSpPr/>
          <p:nvPr/>
        </p:nvSpPr>
        <p:spPr>
          <a:xfrm>
            <a:off x="6064827" y="0"/>
            <a:ext cx="62346" cy="401089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4F59ED0B-6968-48D0-9639-273BF7B5E2DF}"/>
              </a:ext>
            </a:extLst>
          </p:cNvPr>
          <p:cNvSpPr txBox="1"/>
          <p:nvPr/>
        </p:nvSpPr>
        <p:spPr>
          <a:xfrm>
            <a:off x="9707456" y="771890"/>
            <a:ext cx="2028824" cy="369332"/>
          </a:xfrm>
          <a:prstGeom prst="rect">
            <a:avLst/>
          </a:prstGeom>
          <a:noFill/>
        </p:spPr>
        <p:txBody>
          <a:bodyPr wrap="square">
            <a:spAutoFit/>
          </a:bodyPr>
          <a:lstStyle/>
          <a:p>
            <a:pPr algn="r" rtl="1"/>
            <a:r>
              <a:rPr lang="fa-IR"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تابع </a:t>
            </a:r>
            <a:r>
              <a:rPr lang="en-US"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reconnect</a:t>
            </a:r>
            <a:endParaRPr lang="en-US" sz="1800" b="1"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F321886F-7491-4EAC-A814-FA075BC6520C}"/>
              </a:ext>
            </a:extLst>
          </p:cNvPr>
          <p:cNvSpPr txBox="1"/>
          <p:nvPr/>
        </p:nvSpPr>
        <p:spPr>
          <a:xfrm>
            <a:off x="6650182" y="1543780"/>
            <a:ext cx="5089814" cy="923330"/>
          </a:xfrm>
          <a:prstGeom prst="rect">
            <a:avLst/>
          </a:prstGeom>
          <a:noFill/>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این تابع در زمان قطع شدن سیستم از سرور درون یک حلقه هر 5 ثانیه یک بار اتصال رو چک می کن</a:t>
            </a:r>
            <a:r>
              <a:rPr lang="fa-IR" dirty="0">
                <a:ln w="0"/>
                <a:solidFill>
                  <a:prstClr val="black"/>
                </a:solidFill>
                <a:latin typeface="Tw Cen MT" panose="020B0602020104020603"/>
                <a:cs typeface="Arial" panose="020B0604020202020204" pitchFamily="34" charset="0"/>
              </a:rPr>
              <a:t>د</a:t>
            </a:r>
            <a:r>
              <a:rPr kumimoji="0" lang="fa-IR" sz="18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 و درصورت اتصال خودش رو به سرور معرفی میکند</a:t>
            </a:r>
          </a:p>
        </p:txBody>
      </p:sp>
      <p:sp>
        <p:nvSpPr>
          <p:cNvPr id="9" name="Right Brace 8">
            <a:extLst>
              <a:ext uri="{FF2B5EF4-FFF2-40B4-BE49-F238E27FC236}">
                <a16:creationId xmlns:a16="http://schemas.microsoft.com/office/drawing/2014/main" id="{C928F12F-8B10-459F-AB96-FE6BAB2B5E38}"/>
              </a:ext>
            </a:extLst>
          </p:cNvPr>
          <p:cNvSpPr/>
          <p:nvPr/>
        </p:nvSpPr>
        <p:spPr>
          <a:xfrm>
            <a:off x="6064827" y="4218708"/>
            <a:ext cx="148936" cy="255616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E7506A2B-35F9-46B9-8674-1F115CDF7B50}"/>
              </a:ext>
            </a:extLst>
          </p:cNvPr>
          <p:cNvSpPr txBox="1"/>
          <p:nvPr/>
        </p:nvSpPr>
        <p:spPr>
          <a:xfrm>
            <a:off x="6881813" y="4835071"/>
            <a:ext cx="4626552" cy="1477328"/>
          </a:xfrm>
          <a:prstGeom prst="rect">
            <a:avLst/>
          </a:prstGeom>
          <a:noFill/>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dirty="0">
                <a:ln w="0"/>
                <a:solidFill>
                  <a:prstClr val="black"/>
                </a:solidFill>
                <a:latin typeface="Tw Cen MT" panose="020B0602020104020603"/>
                <a:cs typeface="Arial" panose="020B0604020202020204" pitchFamily="34" charset="0"/>
              </a:rPr>
              <a:t>پیش فرض قراردادن رله به عنوان خروجی حالت  </a:t>
            </a:r>
            <a:r>
              <a:rPr lang="en-US" dirty="0">
                <a:ln w="0"/>
                <a:solidFill>
                  <a:prstClr val="black"/>
                </a:solidFill>
                <a:latin typeface="Tw Cen MT" panose="020B0602020104020603"/>
                <a:cs typeface="Arial" panose="020B0604020202020204" pitchFamily="34" charset="0"/>
              </a:rPr>
              <a:t>LOW</a:t>
            </a:r>
            <a:r>
              <a:rPr lang="fa-IR" dirty="0">
                <a:ln w="0"/>
                <a:solidFill>
                  <a:prstClr val="black"/>
                </a:solidFill>
                <a:latin typeface="Tw Cen MT" panose="020B0602020104020603"/>
                <a:cs typeface="Arial" panose="020B0604020202020204" pitchFamily="34" charset="0"/>
              </a:rPr>
              <a:t>   که در حالت عادی رله خاموش باشد و فقط به محض دریافت سیگنال </a:t>
            </a:r>
            <a:r>
              <a:rPr lang="en-US" dirty="0">
                <a:ln w="0"/>
                <a:solidFill>
                  <a:prstClr val="black"/>
                </a:solidFill>
                <a:latin typeface="Tw Cen MT" panose="020B0602020104020603"/>
                <a:cs typeface="Arial" panose="020B0604020202020204" pitchFamily="34" charset="0"/>
              </a:rPr>
              <a:t>HIGH</a:t>
            </a:r>
            <a:r>
              <a:rPr lang="fa-IR" dirty="0">
                <a:ln w="0"/>
                <a:solidFill>
                  <a:prstClr val="black"/>
                </a:solidFill>
                <a:latin typeface="Tw Cen MT" panose="020B0602020104020603"/>
                <a:cs typeface="Arial" panose="020B0604020202020204" pitchFamily="34" charset="0"/>
              </a:rPr>
              <a:t> </a:t>
            </a:r>
            <a:r>
              <a:rPr lang="en-US" dirty="0">
                <a:ln w="0"/>
                <a:solidFill>
                  <a:prstClr val="black"/>
                </a:solidFill>
                <a:latin typeface="Tw Cen MT" panose="020B0602020104020603"/>
                <a:cs typeface="Arial" panose="020B0604020202020204" pitchFamily="34" charset="0"/>
              </a:rPr>
              <a:t> </a:t>
            </a:r>
            <a:r>
              <a:rPr lang="fa-IR" dirty="0">
                <a:ln w="0"/>
                <a:solidFill>
                  <a:prstClr val="black"/>
                </a:solidFill>
                <a:latin typeface="Tw Cen MT" panose="020B0602020104020603"/>
                <a:cs typeface="Arial" panose="020B0604020202020204" pitchFamily="34" charset="0"/>
              </a:rPr>
              <a:t>رله روشن شود   </a:t>
            </a:r>
          </a:p>
          <a:p>
            <a:pPr marL="0" marR="0" lvl="0" indent="0" algn="r" defTabSz="914400" rtl="1" eaLnBrk="1" fontAlgn="auto" latinLnBrk="0" hangingPunct="1">
              <a:lnSpc>
                <a:spcPct val="100000"/>
              </a:lnSpc>
              <a:spcBef>
                <a:spcPts val="0"/>
              </a:spcBef>
              <a:spcAft>
                <a:spcPts val="0"/>
              </a:spcAft>
              <a:buClrTx/>
              <a:buSzTx/>
              <a:buFontTx/>
              <a:buNone/>
              <a:tabLst/>
              <a:defRPr/>
            </a:pPr>
            <a:endParaRPr lang="fa-IR" dirty="0">
              <a:ln w="0"/>
              <a:solidFill>
                <a:prstClr val="black"/>
              </a:solidFill>
              <a:latin typeface="Tw Cen MT" panose="020B0602020104020603"/>
              <a:cs typeface="Arial" panose="020B060402020202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fa-IR" dirty="0">
                <a:ln w="0"/>
                <a:solidFill>
                  <a:prstClr val="black"/>
                </a:solidFill>
                <a:latin typeface="Tw Cen MT" panose="020B0602020104020603"/>
                <a:cs typeface="Arial" panose="020B0604020202020204" pitchFamily="34" charset="0"/>
              </a:rPr>
              <a:t>فعال سازی سنسور فرستنده </a:t>
            </a:r>
            <a:r>
              <a:rPr lang="en-US" dirty="0" err="1">
                <a:ln w="0"/>
                <a:solidFill>
                  <a:prstClr val="black"/>
                </a:solidFill>
                <a:latin typeface="Tw Cen MT" panose="020B0602020104020603"/>
                <a:cs typeface="Arial" panose="020B0604020202020204" pitchFamily="34" charset="0"/>
              </a:rPr>
              <a:t>ir</a:t>
            </a:r>
            <a:endParaRPr lang="en-US" dirty="0"/>
          </a:p>
        </p:txBody>
      </p:sp>
      <p:sp>
        <p:nvSpPr>
          <p:cNvPr id="10" name="TextBox 9">
            <a:extLst>
              <a:ext uri="{FF2B5EF4-FFF2-40B4-BE49-F238E27FC236}">
                <a16:creationId xmlns:a16="http://schemas.microsoft.com/office/drawing/2014/main" id="{D558CC5A-30D1-4429-A491-3F91066D022C}"/>
              </a:ext>
            </a:extLst>
          </p:cNvPr>
          <p:cNvSpPr txBox="1"/>
          <p:nvPr/>
        </p:nvSpPr>
        <p:spPr>
          <a:xfrm>
            <a:off x="11736280" y="0"/>
            <a:ext cx="455720" cy="369332"/>
          </a:xfrm>
          <a:prstGeom prst="rect">
            <a:avLst/>
          </a:prstGeom>
          <a:noFill/>
        </p:spPr>
        <p:txBody>
          <a:bodyPr wrap="square" rtlCol="0">
            <a:spAutoFit/>
          </a:bodyPr>
          <a:lstStyle/>
          <a:p>
            <a:r>
              <a:rPr lang="fa-IR" dirty="0"/>
              <a:t>32</a:t>
            </a:r>
            <a:endParaRPr lang="en-US" dirty="0"/>
          </a:p>
        </p:txBody>
      </p:sp>
    </p:spTree>
    <p:extLst>
      <p:ext uri="{BB962C8B-B14F-4D97-AF65-F5344CB8AC3E}">
        <p14:creationId xmlns:p14="http://schemas.microsoft.com/office/powerpoint/2010/main" val="2722884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37270A-A05F-4429-A456-CC4A4F6019A4}"/>
              </a:ext>
            </a:extLst>
          </p:cNvPr>
          <p:cNvSpPr txBox="1"/>
          <p:nvPr/>
        </p:nvSpPr>
        <p:spPr>
          <a:xfrm>
            <a:off x="0" y="0"/>
            <a:ext cx="5504329" cy="6494085"/>
          </a:xfrm>
          <a:prstGeom prst="rect">
            <a:avLst/>
          </a:prstGeom>
          <a:noFill/>
        </p:spPr>
        <p:txBody>
          <a:bodyPr wrap="square">
            <a:spAutoFit/>
          </a:bodyPr>
          <a:lstStyle/>
          <a:p>
            <a:r>
              <a:rPr lang="en-US" sz="1600" dirty="0"/>
              <a:t>void loop() {</a:t>
            </a:r>
          </a:p>
          <a:p>
            <a:r>
              <a:rPr lang="en-US" sz="1600" dirty="0"/>
              <a:t>  if (!</a:t>
            </a:r>
            <a:r>
              <a:rPr lang="en-US" sz="1600" dirty="0" err="1"/>
              <a:t>client.</a:t>
            </a:r>
            <a:r>
              <a:rPr lang="en-US" sz="1600" dirty="0" err="1">
                <a:solidFill>
                  <a:srgbClr val="FF0000"/>
                </a:solidFill>
              </a:rPr>
              <a:t>connected</a:t>
            </a:r>
            <a:r>
              <a:rPr lang="en-US" sz="1600" dirty="0"/>
              <a:t>()) {</a:t>
            </a:r>
          </a:p>
          <a:p>
            <a:endParaRPr lang="en-US" sz="1600" dirty="0"/>
          </a:p>
          <a:p>
            <a:endParaRPr lang="en-US" sz="1600" dirty="0"/>
          </a:p>
          <a:p>
            <a:r>
              <a:rPr lang="en-US" sz="1600" dirty="0"/>
              <a:t>    reconnect();}</a:t>
            </a:r>
          </a:p>
          <a:p>
            <a:r>
              <a:rPr lang="en-US" sz="1600" dirty="0"/>
              <a:t>  if(!</a:t>
            </a:r>
            <a:r>
              <a:rPr lang="en-US" sz="1600" dirty="0" err="1"/>
              <a:t>client.loop</a:t>
            </a:r>
            <a:r>
              <a:rPr lang="en-US" sz="1600" dirty="0"/>
              <a:t>())</a:t>
            </a:r>
          </a:p>
          <a:p>
            <a:r>
              <a:rPr lang="en-US" sz="1600" dirty="0"/>
              <a:t>    </a:t>
            </a:r>
            <a:r>
              <a:rPr lang="en-US" sz="1600" dirty="0" err="1"/>
              <a:t>client.</a:t>
            </a:r>
            <a:r>
              <a:rPr lang="en-US" sz="1600" dirty="0" err="1">
                <a:solidFill>
                  <a:srgbClr val="FF0000"/>
                </a:solidFill>
              </a:rPr>
              <a:t>connect</a:t>
            </a:r>
            <a:r>
              <a:rPr lang="en-US" sz="1600" dirty="0"/>
              <a:t>("</a:t>
            </a:r>
            <a:r>
              <a:rPr lang="en-US" sz="1600" dirty="0" err="1"/>
              <a:t>IRrm</a:t>
            </a:r>
            <a:r>
              <a:rPr lang="en-US" sz="1600" dirty="0"/>
              <a:t>");</a:t>
            </a:r>
          </a:p>
          <a:p>
            <a:endParaRPr lang="en-US" sz="1600" dirty="0"/>
          </a:p>
          <a:p>
            <a:r>
              <a:rPr lang="en-US" sz="1600" dirty="0"/>
              <a:t> </a:t>
            </a:r>
            <a:r>
              <a:rPr lang="en-US" sz="1600" dirty="0" err="1"/>
              <a:t>sensors.requestTemperatures</a:t>
            </a:r>
            <a:r>
              <a:rPr lang="en-US" sz="1600" dirty="0"/>
              <a:t>();</a:t>
            </a:r>
          </a:p>
          <a:p>
            <a:r>
              <a:rPr lang="en-US" sz="1600" dirty="0"/>
              <a:t> </a:t>
            </a:r>
            <a:r>
              <a:rPr lang="en-US" sz="1600" dirty="0">
                <a:solidFill>
                  <a:srgbClr val="00B0F0"/>
                </a:solidFill>
              </a:rPr>
              <a:t>int</a:t>
            </a:r>
            <a:r>
              <a:rPr lang="en-US" sz="1600" dirty="0"/>
              <a:t> </a:t>
            </a:r>
            <a:r>
              <a:rPr lang="en-US" sz="1600" dirty="0" err="1"/>
              <a:t>tempC</a:t>
            </a:r>
            <a:r>
              <a:rPr lang="en-US" sz="1600" dirty="0"/>
              <a:t> = </a:t>
            </a:r>
            <a:r>
              <a:rPr lang="en-US" sz="1600" dirty="0" err="1"/>
              <a:t>sensors.getTempCByIndex</a:t>
            </a:r>
            <a:r>
              <a:rPr lang="en-US" sz="1600" dirty="0"/>
              <a:t>(0);</a:t>
            </a:r>
          </a:p>
          <a:p>
            <a:r>
              <a:rPr lang="en-US" sz="1600" dirty="0"/>
              <a:t> if(</a:t>
            </a:r>
            <a:r>
              <a:rPr lang="en-US" sz="1600" dirty="0" err="1"/>
              <a:t>tempC</a:t>
            </a:r>
            <a:r>
              <a:rPr lang="en-US" sz="1600" dirty="0"/>
              <a:t> != DEVICE_DISCONNECTED_C) </a:t>
            </a:r>
          </a:p>
          <a:p>
            <a:r>
              <a:rPr lang="en-US" sz="1600" dirty="0"/>
              <a:t>  {</a:t>
            </a:r>
          </a:p>
          <a:p>
            <a:r>
              <a:rPr lang="en-US" sz="1600" dirty="0">
                <a:solidFill>
                  <a:srgbClr val="FF0000"/>
                </a:solidFill>
              </a:rPr>
              <a:t>    </a:t>
            </a:r>
            <a:r>
              <a:rPr lang="en-US" sz="1600" dirty="0" err="1">
                <a:solidFill>
                  <a:srgbClr val="FF0000"/>
                </a:solidFill>
              </a:rPr>
              <a:t>Serial.print</a:t>
            </a:r>
            <a:r>
              <a:rPr lang="en-US" sz="1600" dirty="0"/>
              <a:t>("Temperature for the device 1 (index 0) is: ");</a:t>
            </a:r>
          </a:p>
          <a:p>
            <a:r>
              <a:rPr lang="en-US" sz="1600" dirty="0"/>
              <a:t>    </a:t>
            </a:r>
            <a:r>
              <a:rPr lang="en-US" sz="1600" dirty="0" err="1">
                <a:solidFill>
                  <a:srgbClr val="FF0000"/>
                </a:solidFill>
              </a:rPr>
              <a:t>Serial.println</a:t>
            </a:r>
            <a:r>
              <a:rPr lang="en-US" sz="1600" dirty="0"/>
              <a:t>(</a:t>
            </a:r>
            <a:r>
              <a:rPr lang="en-US" sz="1600" dirty="0" err="1"/>
              <a:t>tempC</a:t>
            </a:r>
            <a:r>
              <a:rPr lang="en-US" sz="1600" dirty="0"/>
              <a:t>);</a:t>
            </a:r>
          </a:p>
          <a:p>
            <a:r>
              <a:rPr lang="en-US" sz="1600" dirty="0"/>
              <a:t>     </a:t>
            </a:r>
            <a:r>
              <a:rPr lang="en-US" sz="1600" dirty="0">
                <a:solidFill>
                  <a:srgbClr val="00B0F0"/>
                </a:solidFill>
              </a:rPr>
              <a:t>char</a:t>
            </a:r>
            <a:r>
              <a:rPr lang="en-US" sz="1600" dirty="0"/>
              <a:t> </a:t>
            </a:r>
            <a:r>
              <a:rPr lang="en-US" sz="1600" dirty="0" err="1"/>
              <a:t>tempC_c</a:t>
            </a:r>
            <a:r>
              <a:rPr lang="en-US" sz="1600" dirty="0"/>
              <a:t> [8];</a:t>
            </a:r>
          </a:p>
          <a:p>
            <a:r>
              <a:rPr lang="en-US" sz="1600" dirty="0"/>
              <a:t>      </a:t>
            </a:r>
            <a:r>
              <a:rPr lang="en-US" sz="1600" dirty="0" err="1"/>
              <a:t>dtostrf</a:t>
            </a:r>
            <a:r>
              <a:rPr lang="en-US" sz="1600" dirty="0"/>
              <a:t>(tempC,6,2,tempC_c);</a:t>
            </a:r>
          </a:p>
          <a:p>
            <a:r>
              <a:rPr lang="en-US" sz="1600" dirty="0"/>
              <a:t>    </a:t>
            </a:r>
            <a:r>
              <a:rPr lang="en-US" sz="1600" dirty="0" err="1"/>
              <a:t>client.publish</a:t>
            </a:r>
            <a:r>
              <a:rPr lang="en-US" sz="1600" dirty="0"/>
              <a:t>("home/temp",</a:t>
            </a:r>
            <a:r>
              <a:rPr lang="en-US" sz="1600" dirty="0" err="1"/>
              <a:t>tempC_c</a:t>
            </a:r>
            <a:r>
              <a:rPr lang="en-US" sz="1600" dirty="0"/>
              <a:t>);}</a:t>
            </a:r>
          </a:p>
          <a:p>
            <a:r>
              <a:rPr lang="en-US" sz="1600" dirty="0"/>
              <a:t>  else</a:t>
            </a:r>
          </a:p>
          <a:p>
            <a:r>
              <a:rPr lang="en-US" sz="1600" dirty="0"/>
              <a:t>  { </a:t>
            </a:r>
            <a:r>
              <a:rPr lang="en-US" sz="1600" dirty="0" err="1">
                <a:solidFill>
                  <a:srgbClr val="FF0000"/>
                </a:solidFill>
              </a:rPr>
              <a:t>Serial.println</a:t>
            </a:r>
            <a:r>
              <a:rPr lang="en-US" sz="1600" dirty="0"/>
              <a:t>("Error: Could not read temperature data");} </a:t>
            </a:r>
          </a:p>
          <a:p>
            <a:r>
              <a:rPr lang="en-US" sz="1600" dirty="0"/>
              <a:t>        //  char </a:t>
            </a:r>
            <a:r>
              <a:rPr lang="en-US" sz="1600" dirty="0" err="1"/>
              <a:t>hh</a:t>
            </a:r>
            <a:r>
              <a:rPr lang="en-US" sz="1600" dirty="0"/>
              <a:t> [8];</a:t>
            </a:r>
          </a:p>
          <a:p>
            <a:r>
              <a:rPr lang="en-US" sz="1600" dirty="0"/>
              <a:t>        //  </a:t>
            </a:r>
            <a:r>
              <a:rPr lang="en-US" sz="1600" dirty="0" err="1"/>
              <a:t>dtostrf</a:t>
            </a:r>
            <a:r>
              <a:rPr lang="en-US" sz="1600" dirty="0"/>
              <a:t>(h,6,2,hh);</a:t>
            </a:r>
          </a:p>
          <a:p>
            <a:r>
              <a:rPr lang="en-US" sz="1600" dirty="0"/>
              <a:t>        //  char </a:t>
            </a:r>
            <a:r>
              <a:rPr lang="en-US" sz="1600" dirty="0" err="1"/>
              <a:t>tt</a:t>
            </a:r>
            <a:r>
              <a:rPr lang="en-US" sz="1600" dirty="0"/>
              <a:t> [8];</a:t>
            </a:r>
          </a:p>
          <a:p>
            <a:r>
              <a:rPr lang="en-US" sz="1600" dirty="0"/>
              <a:t>        //  </a:t>
            </a:r>
            <a:r>
              <a:rPr lang="en-US" sz="1600" dirty="0" err="1"/>
              <a:t>dtostrf</a:t>
            </a:r>
            <a:r>
              <a:rPr lang="en-US" sz="1600" dirty="0"/>
              <a:t>(t,6,2,tt);</a:t>
            </a:r>
          </a:p>
          <a:p>
            <a:r>
              <a:rPr lang="en-US" sz="1600" dirty="0"/>
              <a:t>        //</a:t>
            </a:r>
            <a:r>
              <a:rPr lang="en-US" sz="1600" dirty="0" err="1"/>
              <a:t>client.publish</a:t>
            </a:r>
            <a:r>
              <a:rPr lang="en-US" sz="1600" dirty="0"/>
              <a:t>("IR/Power","</a:t>
            </a:r>
            <a:r>
              <a:rPr lang="en-US" sz="1600" dirty="0" err="1"/>
              <a:t>Poweroff</a:t>
            </a:r>
            <a:r>
              <a:rPr lang="en-US" sz="1600" dirty="0"/>
              <a:t>");</a:t>
            </a:r>
          </a:p>
          <a:p>
            <a:r>
              <a:rPr lang="en-US" sz="1600" dirty="0"/>
              <a:t>        //  </a:t>
            </a:r>
            <a:r>
              <a:rPr lang="en-US" sz="1600" dirty="0" err="1"/>
              <a:t>client.publish</a:t>
            </a:r>
            <a:r>
              <a:rPr lang="en-US" sz="1600" dirty="0"/>
              <a:t>("device/</a:t>
            </a:r>
            <a:r>
              <a:rPr lang="en-US" sz="1600" dirty="0" err="1"/>
              <a:t>alh</a:t>
            </a:r>
            <a:r>
              <a:rPr lang="en-US" sz="1600" dirty="0"/>
              <a:t>",</a:t>
            </a:r>
            <a:r>
              <a:rPr lang="en-US" sz="1600" dirty="0" err="1"/>
              <a:t>hh</a:t>
            </a:r>
            <a:r>
              <a:rPr lang="en-US" sz="1600" dirty="0"/>
              <a:t>);</a:t>
            </a:r>
          </a:p>
          <a:p>
            <a:r>
              <a:rPr lang="en-US" sz="1600" dirty="0"/>
              <a:t> </a:t>
            </a:r>
            <a:r>
              <a:rPr lang="en-US" sz="1600" dirty="0">
                <a:solidFill>
                  <a:srgbClr val="FF0000"/>
                </a:solidFill>
              </a:rPr>
              <a:t> delay</a:t>
            </a:r>
            <a:r>
              <a:rPr lang="en-US" sz="1600" dirty="0"/>
              <a:t>(200);}</a:t>
            </a:r>
          </a:p>
        </p:txBody>
      </p:sp>
      <p:sp>
        <p:nvSpPr>
          <p:cNvPr id="6" name="Right Brace 5">
            <a:extLst>
              <a:ext uri="{FF2B5EF4-FFF2-40B4-BE49-F238E27FC236}">
                <a16:creationId xmlns:a16="http://schemas.microsoft.com/office/drawing/2014/main" id="{DBEDF85F-2DA5-4CEA-AB8C-D042583CEAA3}"/>
              </a:ext>
            </a:extLst>
          </p:cNvPr>
          <p:cNvSpPr/>
          <p:nvPr/>
        </p:nvSpPr>
        <p:spPr>
          <a:xfrm>
            <a:off x="6050281" y="23606"/>
            <a:ext cx="45719" cy="57150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4E80C43-1FB7-4FE0-8E63-CEACFAE07FAD}"/>
              </a:ext>
            </a:extLst>
          </p:cNvPr>
          <p:cNvSpPr txBox="1"/>
          <p:nvPr/>
        </p:nvSpPr>
        <p:spPr>
          <a:xfrm>
            <a:off x="6091931" y="188211"/>
            <a:ext cx="5458610" cy="584775"/>
          </a:xfrm>
          <a:prstGeom prst="rect">
            <a:avLst/>
          </a:prstGeom>
          <a:noFill/>
        </p:spPr>
        <p:txBody>
          <a:bodyPr wrap="square">
            <a:spAutoFit/>
          </a:bodyPr>
          <a:lstStyle/>
          <a:p>
            <a:pPr algn="r" rtl="1">
              <a:defRPr/>
            </a:pPr>
            <a:r>
              <a:rPr lang="fa-IR"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تابع </a:t>
            </a:r>
            <a:r>
              <a:rPr lang="en-US" sz="1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loop</a:t>
            </a: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این تابع تابع اصلی یا همان مادر هستش که بصورت یک حلقه بی نهایت تکرار می شود</a:t>
            </a:r>
          </a:p>
        </p:txBody>
      </p:sp>
      <p:sp>
        <p:nvSpPr>
          <p:cNvPr id="9" name="Right Brace 8">
            <a:extLst>
              <a:ext uri="{FF2B5EF4-FFF2-40B4-BE49-F238E27FC236}">
                <a16:creationId xmlns:a16="http://schemas.microsoft.com/office/drawing/2014/main" id="{3DA7B1AA-FD35-4D6E-885F-9D2475A8EC37}"/>
              </a:ext>
            </a:extLst>
          </p:cNvPr>
          <p:cNvSpPr/>
          <p:nvPr/>
        </p:nvSpPr>
        <p:spPr>
          <a:xfrm>
            <a:off x="6073140" y="918738"/>
            <a:ext cx="45719" cy="81049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7FFCE12-4579-4578-842C-7A9885DBD7DE}"/>
              </a:ext>
            </a:extLst>
          </p:cNvPr>
          <p:cNvSpPr txBox="1"/>
          <p:nvPr/>
        </p:nvSpPr>
        <p:spPr>
          <a:xfrm>
            <a:off x="6277843" y="1031595"/>
            <a:ext cx="5272698" cy="584775"/>
          </a:xfrm>
          <a:prstGeom prst="rect">
            <a:avLst/>
          </a:prstGeom>
          <a:noFill/>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در اینجا چک می کند که آیا اتصال برقرار است ودرصورت برقرای برد خودش رو به سرور معرفی می کند</a:t>
            </a:r>
          </a:p>
        </p:txBody>
      </p:sp>
      <p:sp>
        <p:nvSpPr>
          <p:cNvPr id="12" name="Right Brace 11">
            <a:extLst>
              <a:ext uri="{FF2B5EF4-FFF2-40B4-BE49-F238E27FC236}">
                <a16:creationId xmlns:a16="http://schemas.microsoft.com/office/drawing/2014/main" id="{757A722D-3B4C-46BC-B2F9-EA51B22E022F}"/>
              </a:ext>
            </a:extLst>
          </p:cNvPr>
          <p:cNvSpPr/>
          <p:nvPr/>
        </p:nvSpPr>
        <p:spPr>
          <a:xfrm>
            <a:off x="6032704" y="2167368"/>
            <a:ext cx="118455" cy="441590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3DC4B2FB-9FD1-40B9-9D6F-96B9B9F7F385}"/>
              </a:ext>
            </a:extLst>
          </p:cNvPr>
          <p:cNvSpPr txBox="1"/>
          <p:nvPr/>
        </p:nvSpPr>
        <p:spPr>
          <a:xfrm>
            <a:off x="6709138" y="3429000"/>
            <a:ext cx="4622492" cy="1600438"/>
          </a:xfrm>
          <a:prstGeom prst="rect">
            <a:avLst/>
          </a:prstGeom>
          <a:noFill/>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از سنسور دما درخواست دما می شود و چک می شود که آیا سنسور سالم است یا نه در صورت دریافت دما جهت ارسال دما روی پروتوکل </a:t>
            </a:r>
            <a:r>
              <a:rPr kumimoji="0" lang="en-US" sz="1600" b="0" i="0" u="none" strike="noStrike" kern="1200" cap="none" spc="0" normalizeH="0" baseline="0" noProof="0" dirty="0" err="1">
                <a:ln w="0"/>
                <a:solidFill>
                  <a:prstClr val="black"/>
                </a:solidFill>
                <a:uLnTx/>
                <a:uFillTx/>
                <a:latin typeface="Tw Cen MT" panose="020B0602020104020603"/>
                <a:ea typeface="+mn-ea"/>
                <a:cs typeface="+mn-cs"/>
              </a:rPr>
              <a:t>mqtt</a:t>
            </a: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 مقادیر به یک آرایه کارکتری تبدیل می شوند</a:t>
            </a: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و مقادیر دما روی یک تاپیک به طور مثال </a:t>
            </a:r>
            <a:r>
              <a:rPr kumimoji="0" lang="en-US" sz="1600" b="0" i="0" u="none" strike="noStrike" kern="1200" cap="none" spc="0" normalizeH="0" baseline="0" noProof="0" dirty="0">
                <a:ln w="0"/>
                <a:solidFill>
                  <a:prstClr val="black"/>
                </a:solidFill>
                <a:uLnTx/>
                <a:uFillTx/>
                <a:latin typeface="Tw Cen MT" panose="020B0602020104020603"/>
                <a:ea typeface="+mn-ea"/>
                <a:cs typeface="+mn-cs"/>
              </a:rPr>
              <a:t>home/temp</a:t>
            </a:r>
            <a:r>
              <a:rPr kumimoji="0" lang="fa-IR" sz="1600"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 ارسال می شوند و در آخرم هم یک تاخیر کوچک جهت کند کردن کد برای مصرف کم تر برد</a:t>
            </a:r>
            <a:r>
              <a:rPr kumimoji="0" lang="fa-IR" b="0" i="0" u="none" strike="noStrike" kern="1200" cap="none" spc="0" normalizeH="0" baseline="0" noProof="0" dirty="0">
                <a:ln w="0"/>
                <a:solidFill>
                  <a:prstClr val="black"/>
                </a:solidFill>
                <a:uLnTx/>
                <a:uFillTx/>
                <a:latin typeface="Tw Cen MT" panose="020B0602020104020603"/>
                <a:ea typeface="+mn-ea"/>
                <a:cs typeface="Arial" panose="020B0604020202020204" pitchFamily="34" charset="0"/>
              </a:rPr>
              <a:t>.</a:t>
            </a:r>
          </a:p>
        </p:txBody>
      </p:sp>
      <p:sp>
        <p:nvSpPr>
          <p:cNvPr id="10" name="TextBox 9">
            <a:extLst>
              <a:ext uri="{FF2B5EF4-FFF2-40B4-BE49-F238E27FC236}">
                <a16:creationId xmlns:a16="http://schemas.microsoft.com/office/drawing/2014/main" id="{D841CB71-BA7C-4ECA-913A-55A346B75B1C}"/>
              </a:ext>
            </a:extLst>
          </p:cNvPr>
          <p:cNvSpPr txBox="1"/>
          <p:nvPr/>
        </p:nvSpPr>
        <p:spPr>
          <a:xfrm>
            <a:off x="11736280" y="0"/>
            <a:ext cx="455720" cy="369332"/>
          </a:xfrm>
          <a:prstGeom prst="rect">
            <a:avLst/>
          </a:prstGeom>
          <a:noFill/>
        </p:spPr>
        <p:txBody>
          <a:bodyPr wrap="square" rtlCol="0">
            <a:spAutoFit/>
          </a:bodyPr>
          <a:lstStyle/>
          <a:p>
            <a:r>
              <a:rPr lang="fa-IR" dirty="0"/>
              <a:t>33</a:t>
            </a:r>
            <a:endParaRPr lang="en-US" dirty="0"/>
          </a:p>
        </p:txBody>
      </p:sp>
    </p:spTree>
    <p:extLst>
      <p:ext uri="{BB962C8B-B14F-4D97-AF65-F5344CB8AC3E}">
        <p14:creationId xmlns:p14="http://schemas.microsoft.com/office/powerpoint/2010/main" val="2875771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89EB1C9-55DB-47E4-B751-2DD10D5AE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706" y="1647825"/>
            <a:ext cx="2857500" cy="3562350"/>
          </a:xfrm>
          <a:prstGeom prst="rect">
            <a:avLst/>
          </a:prstGeom>
        </p:spPr>
      </p:pic>
      <p:sp>
        <p:nvSpPr>
          <p:cNvPr id="12" name="TextBox 11">
            <a:extLst>
              <a:ext uri="{FF2B5EF4-FFF2-40B4-BE49-F238E27FC236}">
                <a16:creationId xmlns:a16="http://schemas.microsoft.com/office/drawing/2014/main" id="{730F6F48-38D5-4431-BA63-1986F587223F}"/>
              </a:ext>
            </a:extLst>
          </p:cNvPr>
          <p:cNvSpPr txBox="1"/>
          <p:nvPr/>
        </p:nvSpPr>
        <p:spPr>
          <a:xfrm>
            <a:off x="7981405" y="0"/>
            <a:ext cx="1274636" cy="523220"/>
          </a:xfrm>
          <a:prstGeom prst="rect">
            <a:avLst/>
          </a:prstGeom>
          <a:noFill/>
        </p:spPr>
        <p:txBody>
          <a:bodyPr wrap="square" rtlCol="0">
            <a:spAutoFit/>
          </a:bodyPr>
          <a:lstStyle/>
          <a:p>
            <a:pPr algn="ctr" rtl="1"/>
            <a:r>
              <a:rPr lang="fa-IR" sz="2800" b="1" dirty="0">
                <a:solidFill>
                  <a:srgbClr val="FF0000"/>
                </a:solidFill>
              </a:rPr>
              <a:t>سرور</a:t>
            </a:r>
            <a:endParaRPr lang="en-US" sz="2800" b="1" dirty="0">
              <a:solidFill>
                <a:srgbClr val="FF0000"/>
              </a:solidFill>
            </a:endParaRPr>
          </a:p>
        </p:txBody>
      </p:sp>
      <p:sp>
        <p:nvSpPr>
          <p:cNvPr id="13" name="TextBox 12">
            <a:extLst>
              <a:ext uri="{FF2B5EF4-FFF2-40B4-BE49-F238E27FC236}">
                <a16:creationId xmlns:a16="http://schemas.microsoft.com/office/drawing/2014/main" id="{3456AC42-426B-4970-A966-7F525E20E5EA}"/>
              </a:ext>
            </a:extLst>
          </p:cNvPr>
          <p:cNvSpPr txBox="1"/>
          <p:nvPr/>
        </p:nvSpPr>
        <p:spPr>
          <a:xfrm>
            <a:off x="5468651" y="523220"/>
            <a:ext cx="6300145" cy="5909310"/>
          </a:xfrm>
          <a:prstGeom prst="rect">
            <a:avLst/>
          </a:prstGeom>
          <a:noFill/>
        </p:spPr>
        <p:txBody>
          <a:bodyPr wrap="square" rtlCol="0">
            <a:spAutoFit/>
          </a:bodyPr>
          <a:lstStyle/>
          <a:p>
            <a:pPr algn="r" rtl="1"/>
            <a:r>
              <a:rPr lang="fa-IR" dirty="0"/>
              <a:t>از آنجایی که برای میزبانی کاربر در بستر اینترنت نیاز به سخت افزاری به نام سرورداریم،لازم است تا در ابتدا با مفهوم سرور آشنا شویم.</a:t>
            </a:r>
            <a:endParaRPr lang="en-US" dirty="0"/>
          </a:p>
          <a:p>
            <a:pPr algn="r" rtl="1"/>
            <a:r>
              <a:rPr lang="fa-IR" dirty="0"/>
              <a:t>تعریف کلی سرور به این شکل است که می گوییم به کامپیوتر همیشه روشن و دائما به اینترنت وصل که وظیفه انتقال داده از یک کامپیوتر به شبکه جهانی (اینترنت) یا شبکه داخلی را بر عهده دارد،سرور می</a:t>
            </a:r>
            <a:r>
              <a:rPr lang="en-US" dirty="0"/>
              <a:t> </a:t>
            </a:r>
            <a:r>
              <a:rPr lang="fa-IR" dirty="0" err="1"/>
              <a:t>گوییم.که</a:t>
            </a:r>
            <a:r>
              <a:rPr lang="fa-IR" dirty="0"/>
              <a:t> عمدتاً مسئولیت یک سرور اشتراک‌گذاری منابع اطلاعاتی </a:t>
            </a:r>
            <a:r>
              <a:rPr lang="fa-IR" dirty="0" err="1"/>
              <a:t>می‌باشد</a:t>
            </a:r>
            <a:r>
              <a:rPr lang="fa-IR" dirty="0"/>
              <a:t> که معمولا </a:t>
            </a:r>
            <a:r>
              <a:rPr lang="fa-IR" b="0" i="0" dirty="0" err="1">
                <a:effectLst/>
                <a:latin typeface="sans-light"/>
              </a:rPr>
              <a:t>سرورها</a:t>
            </a:r>
            <a:r>
              <a:rPr lang="fa-IR" b="0" i="0" dirty="0">
                <a:effectLst/>
                <a:latin typeface="sans-light"/>
              </a:rPr>
              <a:t> اطلاعات را </a:t>
            </a:r>
            <a:r>
              <a:rPr lang="fa-IR" b="0" i="0" u="sng" dirty="0">
                <a:effectLst/>
                <a:latin typeface="sans-light"/>
              </a:rPr>
              <a:t>ارائه </a:t>
            </a:r>
            <a:r>
              <a:rPr lang="fa-IR" b="0" i="0" u="sng" dirty="0" err="1">
                <a:effectLst/>
                <a:latin typeface="sans-light"/>
              </a:rPr>
              <a:t>می‌دهند.</a:t>
            </a:r>
            <a:r>
              <a:rPr lang="fa-IR" b="0" i="0" dirty="0" err="1">
                <a:effectLst/>
                <a:latin typeface="sans-light"/>
              </a:rPr>
              <a:t>به‌طور</a:t>
            </a:r>
            <a:r>
              <a:rPr lang="fa-IR" b="0" i="0" dirty="0">
                <a:effectLst/>
                <a:latin typeface="sans-light"/>
              </a:rPr>
              <a:t> مثال، سرورهای تحت وب، صفحات وب را برای کاربران نمایش </a:t>
            </a:r>
            <a:r>
              <a:rPr lang="fa-IR" b="0" i="0" dirty="0" err="1">
                <a:effectLst/>
                <a:latin typeface="sans-light"/>
              </a:rPr>
              <a:t>می‌دهند</a:t>
            </a:r>
            <a:r>
              <a:rPr lang="fa-IR" b="0" i="0" dirty="0">
                <a:effectLst/>
                <a:latin typeface="sans-light"/>
              </a:rPr>
              <a:t> و یا به </a:t>
            </a:r>
            <a:r>
              <a:rPr lang="fa-IR" b="0" i="0" dirty="0" err="1">
                <a:effectLst/>
                <a:latin typeface="sans-light"/>
              </a:rPr>
              <a:t>درخواست‌های</a:t>
            </a:r>
            <a:r>
              <a:rPr lang="fa-IR" b="0" i="0" dirty="0">
                <a:effectLst/>
                <a:latin typeface="sans-light"/>
              </a:rPr>
              <a:t> آنها پاسخ می‌دهند</a:t>
            </a:r>
            <a:r>
              <a:rPr lang="fa-IR" b="0" i="0" dirty="0">
                <a:solidFill>
                  <a:srgbClr val="555555"/>
                </a:solidFill>
                <a:effectLst/>
                <a:latin typeface="sans-light"/>
              </a:rPr>
              <a:t>. </a:t>
            </a:r>
            <a:r>
              <a:rPr lang="fa-IR" dirty="0"/>
              <a:t>پس از تهیه سرور اقدامات مرتبط با کانفیگ و راه‌اندازی سرور نظیر نصب سیستم عامل قابل انجام خواهد بود.دسته بندی سرور ها باتوجه به سخت افزاری که آنهارا تشیکیل میدهد صورت میگیرد و در بازه ی ضعیف تا قدرتمند جای می گیرند لذا باتوجه به اهدافی که انتظار داریم ،سرور خود را انتخاب می کنیم.</a:t>
            </a:r>
          </a:p>
          <a:p>
            <a:pPr algn="r" rtl="1"/>
            <a:r>
              <a:rPr lang="fa-IR" dirty="0"/>
              <a:t>برای تهیه سرور راه های مختلفی وجود دارد که می توان اقدام </a:t>
            </a:r>
            <a:r>
              <a:rPr lang="fa-IR" dirty="0" err="1"/>
              <a:t>کرد،ابتدا</a:t>
            </a:r>
            <a:r>
              <a:rPr lang="fa-IR" dirty="0"/>
              <a:t> اینکه از فروشگاه هایی که برای فروش سرور احداث شده اند بسته به نیازمون یک سرور خریداری کنیم،راه دوم اینکه از کسانی که سرور دارند آن را اجاره کنیم،و راه دیگری  وجود دارد که مقرون به صرفه تر هست و برای آزمایش عملکرد درست پروژه استفاده می </a:t>
            </a:r>
            <a:r>
              <a:rPr lang="fa-IR" dirty="0" err="1"/>
              <a:t>شود،اینکه</a:t>
            </a:r>
            <a:r>
              <a:rPr lang="fa-IR" dirty="0"/>
              <a:t> کامپیوتر شخصی خودمان را در مواقع لازم به سرور تبدیل بکنیم تا بتوانیم از وبسایت ساختگیمان میزبانی بکنیم.یکی از سرور های محبوب در پروژه های اینترنت اشیاء که اندازه به نسبت کوچکی دارد و به کامپیوتر کوچک معروف است ،برد</a:t>
            </a:r>
            <a:r>
              <a:rPr lang="en-US" dirty="0"/>
              <a:t>raspberry pi</a:t>
            </a:r>
            <a:r>
              <a:rPr lang="fa-IR" dirty="0"/>
              <a:t> نام </a:t>
            </a:r>
            <a:r>
              <a:rPr lang="fa-IR" dirty="0" err="1"/>
              <a:t>دارند.این</a:t>
            </a:r>
            <a:r>
              <a:rPr lang="fa-IR" dirty="0"/>
              <a:t> بورد را می توان همراه وسیله ای که ساخته می شود قرارداد تا مورد استفاده قرار بگیرد.</a:t>
            </a:r>
            <a:endParaRPr lang="en-US" dirty="0"/>
          </a:p>
        </p:txBody>
      </p:sp>
      <p:sp>
        <p:nvSpPr>
          <p:cNvPr id="5" name="TextBox 4">
            <a:extLst>
              <a:ext uri="{FF2B5EF4-FFF2-40B4-BE49-F238E27FC236}">
                <a16:creationId xmlns:a16="http://schemas.microsoft.com/office/drawing/2014/main" id="{EED1EA2A-5101-4D2C-8AEA-0720C5A9382D}"/>
              </a:ext>
            </a:extLst>
          </p:cNvPr>
          <p:cNvSpPr txBox="1"/>
          <p:nvPr/>
        </p:nvSpPr>
        <p:spPr>
          <a:xfrm>
            <a:off x="11736280" y="0"/>
            <a:ext cx="455720" cy="369332"/>
          </a:xfrm>
          <a:prstGeom prst="rect">
            <a:avLst/>
          </a:prstGeom>
          <a:noFill/>
        </p:spPr>
        <p:txBody>
          <a:bodyPr wrap="square" rtlCol="0">
            <a:spAutoFit/>
          </a:bodyPr>
          <a:lstStyle/>
          <a:p>
            <a:r>
              <a:rPr lang="fa-IR" dirty="0"/>
              <a:t>34</a:t>
            </a:r>
            <a:endParaRPr lang="en-US" dirty="0"/>
          </a:p>
        </p:txBody>
      </p:sp>
    </p:spTree>
    <p:extLst>
      <p:ext uri="{BB962C8B-B14F-4D97-AF65-F5344CB8AC3E}">
        <p14:creationId xmlns:p14="http://schemas.microsoft.com/office/powerpoint/2010/main" val="1416390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177E8E-A7DE-4D26-ACDD-0495F0FDD61D}"/>
              </a:ext>
            </a:extLst>
          </p:cNvPr>
          <p:cNvSpPr txBox="1"/>
          <p:nvPr/>
        </p:nvSpPr>
        <p:spPr>
          <a:xfrm>
            <a:off x="7048948" y="152670"/>
            <a:ext cx="3760237" cy="523220"/>
          </a:xfrm>
          <a:prstGeom prst="rect">
            <a:avLst/>
          </a:prstGeom>
          <a:noFill/>
        </p:spPr>
        <p:txBody>
          <a:bodyPr wrap="square" rtlCol="0">
            <a:spAutoFit/>
          </a:bodyPr>
          <a:lstStyle/>
          <a:p>
            <a:pPr algn="ctr" rtl="1"/>
            <a:r>
              <a:rPr lang="fa-IR" sz="2800" b="1" dirty="0">
                <a:solidFill>
                  <a:srgbClr val="FF0000"/>
                </a:solidFill>
              </a:rPr>
              <a:t>پروتوکل ارتباطی</a:t>
            </a:r>
            <a:endParaRPr lang="en-US" sz="2800" b="1" dirty="0">
              <a:solidFill>
                <a:srgbClr val="FF0000"/>
              </a:solidFill>
            </a:endParaRPr>
          </a:p>
        </p:txBody>
      </p:sp>
      <p:sp>
        <p:nvSpPr>
          <p:cNvPr id="3" name="TextBox 2">
            <a:extLst>
              <a:ext uri="{FF2B5EF4-FFF2-40B4-BE49-F238E27FC236}">
                <a16:creationId xmlns:a16="http://schemas.microsoft.com/office/drawing/2014/main" id="{B15F90C5-8E62-4A55-BB39-82C5577F0369}"/>
              </a:ext>
            </a:extLst>
          </p:cNvPr>
          <p:cNvSpPr txBox="1"/>
          <p:nvPr/>
        </p:nvSpPr>
        <p:spPr>
          <a:xfrm>
            <a:off x="6207967" y="1014060"/>
            <a:ext cx="5442200" cy="5632311"/>
          </a:xfrm>
          <a:prstGeom prst="rect">
            <a:avLst/>
          </a:prstGeom>
          <a:noFill/>
        </p:spPr>
        <p:txBody>
          <a:bodyPr wrap="square" rtlCol="0">
            <a:spAutoFit/>
          </a:bodyPr>
          <a:lstStyle/>
          <a:p>
            <a:pPr algn="just" rtl="1"/>
            <a:r>
              <a:rPr lang="fa-IR" dirty="0"/>
              <a:t>برای برقراری ارتباط برد و سرور نیاز به یک پروتوکل داریم تا پیغام ها ارسال شوند.پروتوکل به معنی</a:t>
            </a:r>
            <a:r>
              <a:rPr lang="fa-IR" b="0" i="0" dirty="0">
                <a:solidFill>
                  <a:srgbClr val="333333"/>
                </a:solidFill>
                <a:effectLst/>
                <a:latin typeface="adad"/>
              </a:rPr>
              <a:t> مجموعه ای از </a:t>
            </a:r>
            <a:r>
              <a:rPr lang="fa-IR" dirty="0">
                <a:solidFill>
                  <a:srgbClr val="333333"/>
                </a:solidFill>
                <a:latin typeface="adad"/>
              </a:rPr>
              <a:t>قوانینی هست که </a:t>
            </a:r>
            <a:r>
              <a:rPr lang="fa-IR" b="0" i="0" dirty="0">
                <a:solidFill>
                  <a:srgbClr val="333333"/>
                </a:solidFill>
                <a:effectLst/>
                <a:latin typeface="adad"/>
              </a:rPr>
              <a:t>به کنترل یک تکنولوژی خاص برای برقراری ارتباط به کارمی‌رود،به عبارت دیگر می‌توان گفت که پروتکل‌ها زبان‌های دیجیتالی هستند که در قالب الگوریتم‌های شبکه اجرا می‌شوند. شبکه ها و پروتکل‌های شبکه مختلفی وجود دارند که برای مثال میتوان به </a:t>
            </a:r>
            <a:r>
              <a:rPr lang="en-US" b="0" i="0" dirty="0">
                <a:solidFill>
                  <a:srgbClr val="333333"/>
                </a:solidFill>
                <a:effectLst/>
                <a:latin typeface="adad"/>
              </a:rPr>
              <a:t>HTTP</a:t>
            </a:r>
            <a:r>
              <a:rPr lang="en-US" dirty="0">
                <a:solidFill>
                  <a:srgbClr val="333333"/>
                </a:solidFill>
                <a:latin typeface="adad"/>
              </a:rPr>
              <a:t>,</a:t>
            </a:r>
            <a:r>
              <a:rPr lang="en-US" b="0" i="0" dirty="0">
                <a:solidFill>
                  <a:srgbClr val="333333"/>
                </a:solidFill>
                <a:effectLst/>
                <a:latin typeface="adad"/>
              </a:rPr>
              <a:t> TCPIP</a:t>
            </a:r>
            <a:r>
              <a:rPr lang="fa-IR" b="0" i="0" dirty="0">
                <a:solidFill>
                  <a:srgbClr val="333333"/>
                </a:solidFill>
                <a:effectLst/>
                <a:latin typeface="adad"/>
              </a:rPr>
              <a:t> و... اشاره کرد.پرتوکلی که ما برای ارتباط میکروکنترلر و سرور استفاده میکنیم،پروتوکل </a:t>
            </a:r>
            <a:r>
              <a:rPr lang="en-US" b="0" i="0" dirty="0" err="1">
                <a:solidFill>
                  <a:srgbClr val="333333"/>
                </a:solidFill>
                <a:effectLst/>
                <a:latin typeface="adad"/>
              </a:rPr>
              <a:t>mqtt</a:t>
            </a:r>
            <a:r>
              <a:rPr lang="fa-IR" b="0" i="0" dirty="0">
                <a:solidFill>
                  <a:srgbClr val="333333"/>
                </a:solidFill>
                <a:effectLst/>
                <a:latin typeface="adad"/>
              </a:rPr>
              <a:t> نام دارد.</a:t>
            </a:r>
            <a:r>
              <a:rPr lang="fa-IR" b="0" i="0" dirty="0">
                <a:solidFill>
                  <a:srgbClr val="282828"/>
                </a:solidFill>
                <a:effectLst/>
                <a:latin typeface="Vazir"/>
              </a:rPr>
              <a:t> که پروتوکل محبوب و پرطرفدار در اینترنت اشیا می باشد.</a:t>
            </a:r>
            <a:r>
              <a:rPr lang="fa-IR" dirty="0">
                <a:solidFill>
                  <a:srgbClr val="282828"/>
                </a:solidFill>
                <a:latin typeface="Vazir"/>
              </a:rPr>
              <a:t>ا</a:t>
            </a:r>
            <a:r>
              <a:rPr lang="fa-IR" b="0" i="0" dirty="0">
                <a:solidFill>
                  <a:srgbClr val="282828"/>
                </a:solidFill>
                <a:effectLst/>
                <a:latin typeface="Vazir"/>
              </a:rPr>
              <a:t>رتباط این پروتکل بر اساس ارتباطات کلاینت سروری می باشد و همچنین در لایه شبکه یا </a:t>
            </a:r>
            <a:r>
              <a:rPr lang="en-US" b="0" i="0" dirty="0">
                <a:solidFill>
                  <a:srgbClr val="282828"/>
                </a:solidFill>
                <a:effectLst/>
                <a:latin typeface="Vazir"/>
              </a:rPr>
              <a:t>Network </a:t>
            </a:r>
            <a:r>
              <a:rPr lang="fa-IR" b="0" i="0" dirty="0">
                <a:solidFill>
                  <a:srgbClr val="282828"/>
                </a:solidFill>
                <a:effectLst/>
                <a:latin typeface="Vazir"/>
              </a:rPr>
              <a:t> قرار دارد.</a:t>
            </a:r>
            <a:r>
              <a:rPr lang="en-US" b="0" i="0" dirty="0">
                <a:solidFill>
                  <a:srgbClr val="282828"/>
                </a:solidFill>
                <a:effectLst/>
                <a:latin typeface="Vazir"/>
              </a:rPr>
              <a:t> MQTT </a:t>
            </a:r>
            <a:r>
              <a:rPr lang="fa-IR" b="0" i="0" dirty="0">
                <a:solidFill>
                  <a:srgbClr val="282828"/>
                </a:solidFill>
                <a:effectLst/>
                <a:latin typeface="Vazir"/>
              </a:rPr>
              <a:t>از مدل</a:t>
            </a:r>
            <a:r>
              <a:rPr lang="en-US" b="0" i="0" dirty="0">
                <a:solidFill>
                  <a:srgbClr val="282828"/>
                </a:solidFill>
                <a:effectLst/>
                <a:latin typeface="Vazir"/>
              </a:rPr>
              <a:t>Publish/</a:t>
            </a:r>
            <a:r>
              <a:rPr lang="en-US" b="0" i="0" dirty="0" err="1">
                <a:solidFill>
                  <a:srgbClr val="282828"/>
                </a:solidFill>
                <a:effectLst/>
                <a:latin typeface="Vazir"/>
              </a:rPr>
              <a:t>Subscrib</a:t>
            </a:r>
            <a:r>
              <a:rPr lang="en-US" b="0" i="0" dirty="0">
                <a:solidFill>
                  <a:srgbClr val="282828"/>
                </a:solidFill>
                <a:effectLst/>
                <a:latin typeface="Vazir"/>
              </a:rPr>
              <a:t> </a:t>
            </a:r>
            <a:r>
              <a:rPr lang="fa-IR" b="0" i="0" dirty="0">
                <a:solidFill>
                  <a:srgbClr val="282828"/>
                </a:solidFill>
                <a:effectLst/>
                <a:latin typeface="Vazir"/>
              </a:rPr>
              <a:t> (ارسال و دریافت) برای ارتباط خود استفاده می کند. به عنوان مثال یک سنسور دما اطلاعات خود را با استفاده از یک </a:t>
            </a:r>
            <a:r>
              <a:rPr lang="en-US" b="0" i="0" dirty="0">
                <a:solidFill>
                  <a:srgbClr val="282828"/>
                </a:solidFill>
                <a:effectLst/>
                <a:latin typeface="Vazir"/>
              </a:rPr>
              <a:t>topic </a:t>
            </a:r>
            <a:r>
              <a:rPr lang="fa-IR" b="0" i="0" dirty="0">
                <a:solidFill>
                  <a:srgbClr val="282828"/>
                </a:solidFill>
                <a:effectLst/>
                <a:latin typeface="Vazir"/>
              </a:rPr>
              <a:t>(آدرس)خاص به نام</a:t>
            </a:r>
            <a:r>
              <a:rPr lang="en-US" b="0" i="0" dirty="0">
                <a:solidFill>
                  <a:srgbClr val="282828"/>
                </a:solidFill>
                <a:effectLst/>
                <a:latin typeface="Vazir"/>
              </a:rPr>
              <a:t>Temp </a:t>
            </a:r>
            <a:r>
              <a:rPr lang="fa-IR" b="0" i="0" dirty="0">
                <a:solidFill>
                  <a:srgbClr val="282828"/>
                </a:solidFill>
                <a:effectLst/>
                <a:latin typeface="Vazir"/>
              </a:rPr>
              <a:t>بر روی سرور </a:t>
            </a:r>
            <a:r>
              <a:rPr lang="en-US" b="0" i="0" dirty="0">
                <a:solidFill>
                  <a:srgbClr val="282828"/>
                </a:solidFill>
                <a:effectLst/>
                <a:latin typeface="Vazir"/>
              </a:rPr>
              <a:t>Publish </a:t>
            </a:r>
            <a:r>
              <a:rPr lang="fa-IR" b="0" i="0" dirty="0">
                <a:solidFill>
                  <a:srgbClr val="282828"/>
                </a:solidFill>
                <a:effectLst/>
                <a:latin typeface="Vazir"/>
              </a:rPr>
              <a:t>می کند، در اینجا هر کسی که بخواهد به این اطلاعات دسترسی داشته باشد یا به اصطلاح </a:t>
            </a:r>
            <a:r>
              <a:rPr lang="en-US" b="0" i="0" dirty="0" err="1">
                <a:solidFill>
                  <a:srgbClr val="282828"/>
                </a:solidFill>
                <a:effectLst/>
                <a:latin typeface="Vazir"/>
              </a:rPr>
              <a:t>Subscrib</a:t>
            </a:r>
            <a:r>
              <a:rPr lang="en-US" b="0" i="0" dirty="0">
                <a:solidFill>
                  <a:srgbClr val="282828"/>
                </a:solidFill>
                <a:effectLst/>
                <a:latin typeface="Vazir"/>
              </a:rPr>
              <a:t> </a:t>
            </a:r>
            <a:r>
              <a:rPr lang="fa-IR" b="0" i="0" dirty="0">
                <a:solidFill>
                  <a:srgbClr val="282828"/>
                </a:solidFill>
                <a:effectLst/>
                <a:latin typeface="Vazir"/>
              </a:rPr>
              <a:t>کند، باید آن </a:t>
            </a:r>
            <a:r>
              <a:rPr lang="en-US" b="0" i="0" dirty="0">
                <a:solidFill>
                  <a:srgbClr val="282828"/>
                </a:solidFill>
                <a:effectLst/>
                <a:latin typeface="Vazir"/>
              </a:rPr>
              <a:t>Topic </a:t>
            </a:r>
            <a:r>
              <a:rPr lang="fa-IR" b="0" i="0" dirty="0">
                <a:solidFill>
                  <a:srgbClr val="282828"/>
                </a:solidFill>
                <a:effectLst/>
                <a:latin typeface="Vazir"/>
              </a:rPr>
              <a:t>خاص را که در اینجا </a:t>
            </a:r>
            <a:r>
              <a:rPr lang="en-US" b="0" i="0" dirty="0">
                <a:solidFill>
                  <a:srgbClr val="282828"/>
                </a:solidFill>
                <a:effectLst/>
                <a:latin typeface="Vazir"/>
              </a:rPr>
              <a:t>Temp</a:t>
            </a:r>
            <a:r>
              <a:rPr lang="fa-IR" b="0" i="0" dirty="0">
                <a:solidFill>
                  <a:srgbClr val="282828"/>
                </a:solidFill>
                <a:effectLst/>
                <a:latin typeface="Vazir"/>
              </a:rPr>
              <a:t>است، داشته باشد تا بتواند اطلاعات را از سرور دریافت کند. در واقع دستگاه های یا </a:t>
            </a:r>
            <a:r>
              <a:rPr lang="en-US" b="0" i="0" dirty="0">
                <a:solidFill>
                  <a:srgbClr val="282828"/>
                </a:solidFill>
                <a:effectLst/>
                <a:latin typeface="Vazir"/>
              </a:rPr>
              <a:t>Client </a:t>
            </a:r>
            <a:r>
              <a:rPr lang="fa-IR" b="0" i="0" dirty="0">
                <a:solidFill>
                  <a:srgbClr val="282828"/>
                </a:solidFill>
                <a:effectLst/>
                <a:latin typeface="Vazir"/>
              </a:rPr>
              <a:t>ها در </a:t>
            </a:r>
            <a:r>
              <a:rPr lang="en-US" b="0" i="0" dirty="0">
                <a:solidFill>
                  <a:srgbClr val="282828"/>
                </a:solidFill>
                <a:effectLst/>
                <a:latin typeface="Vazir"/>
              </a:rPr>
              <a:t>MQTT </a:t>
            </a:r>
            <a:r>
              <a:rPr lang="fa-IR" b="0" i="0" dirty="0">
                <a:solidFill>
                  <a:srgbClr val="282828"/>
                </a:solidFill>
                <a:effectLst/>
                <a:latin typeface="Vazir"/>
              </a:rPr>
              <a:t>هم می توانند </a:t>
            </a:r>
            <a:r>
              <a:rPr lang="en-US" b="0" i="0" dirty="0">
                <a:solidFill>
                  <a:srgbClr val="282828"/>
                </a:solidFill>
                <a:effectLst/>
                <a:latin typeface="Vazir"/>
              </a:rPr>
              <a:t>Publisher </a:t>
            </a:r>
            <a:r>
              <a:rPr lang="fa-IR" b="0" i="0" dirty="0">
                <a:solidFill>
                  <a:srgbClr val="282828"/>
                </a:solidFill>
                <a:effectLst/>
                <a:latin typeface="Vazir"/>
              </a:rPr>
              <a:t>و هم </a:t>
            </a:r>
            <a:r>
              <a:rPr lang="en-US" b="0" i="0" dirty="0">
                <a:solidFill>
                  <a:srgbClr val="282828"/>
                </a:solidFill>
                <a:effectLst/>
                <a:latin typeface="Vazir"/>
              </a:rPr>
              <a:t>Subscriber </a:t>
            </a:r>
            <a:r>
              <a:rPr lang="fa-IR" b="0" i="0" dirty="0">
                <a:solidFill>
                  <a:srgbClr val="282828"/>
                </a:solidFill>
                <a:effectLst/>
                <a:latin typeface="Vazir"/>
              </a:rPr>
              <a:t>باشند.</a:t>
            </a:r>
            <a:endParaRPr lang="fa-IR" b="0" i="0" dirty="0">
              <a:solidFill>
                <a:srgbClr val="333333"/>
              </a:solidFill>
              <a:effectLst/>
              <a:latin typeface="adad"/>
            </a:endParaRPr>
          </a:p>
          <a:p>
            <a:br>
              <a:rPr lang="fa-IR" dirty="0"/>
            </a:br>
            <a:endParaRPr lang="en-US" dirty="0"/>
          </a:p>
        </p:txBody>
      </p:sp>
      <p:pic>
        <p:nvPicPr>
          <p:cNvPr id="5" name="Picture 4">
            <a:extLst>
              <a:ext uri="{FF2B5EF4-FFF2-40B4-BE49-F238E27FC236}">
                <a16:creationId xmlns:a16="http://schemas.microsoft.com/office/drawing/2014/main" id="{BB6708FC-8F20-4813-BDBD-3BF0B14F9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832" y="1629881"/>
            <a:ext cx="4800000" cy="2895238"/>
          </a:xfrm>
          <a:prstGeom prst="rect">
            <a:avLst/>
          </a:prstGeom>
        </p:spPr>
      </p:pic>
      <p:sp>
        <p:nvSpPr>
          <p:cNvPr id="6" name="TextBox 5">
            <a:extLst>
              <a:ext uri="{FF2B5EF4-FFF2-40B4-BE49-F238E27FC236}">
                <a16:creationId xmlns:a16="http://schemas.microsoft.com/office/drawing/2014/main" id="{DC4B8BED-7BA9-4A6E-AF55-A6B0E42C8B1A}"/>
              </a:ext>
            </a:extLst>
          </p:cNvPr>
          <p:cNvSpPr txBox="1"/>
          <p:nvPr/>
        </p:nvSpPr>
        <p:spPr>
          <a:xfrm>
            <a:off x="11736280" y="0"/>
            <a:ext cx="455720" cy="369332"/>
          </a:xfrm>
          <a:prstGeom prst="rect">
            <a:avLst/>
          </a:prstGeom>
          <a:noFill/>
        </p:spPr>
        <p:txBody>
          <a:bodyPr wrap="square" rtlCol="0">
            <a:spAutoFit/>
          </a:bodyPr>
          <a:lstStyle/>
          <a:p>
            <a:r>
              <a:rPr lang="fa-IR" dirty="0"/>
              <a:t>35</a:t>
            </a:r>
            <a:endParaRPr lang="en-US" dirty="0"/>
          </a:p>
        </p:txBody>
      </p:sp>
    </p:spTree>
    <p:extLst>
      <p:ext uri="{BB962C8B-B14F-4D97-AF65-F5344CB8AC3E}">
        <p14:creationId xmlns:p14="http://schemas.microsoft.com/office/powerpoint/2010/main" val="58231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5F0FF8-3B5F-4439-B471-721E2AFC6B2C}"/>
              </a:ext>
            </a:extLst>
          </p:cNvPr>
          <p:cNvSpPr txBox="1"/>
          <p:nvPr/>
        </p:nvSpPr>
        <p:spPr>
          <a:xfrm>
            <a:off x="7333860" y="83976"/>
            <a:ext cx="2948473" cy="523220"/>
          </a:xfrm>
          <a:prstGeom prst="rect">
            <a:avLst/>
          </a:prstGeom>
          <a:noFill/>
        </p:spPr>
        <p:txBody>
          <a:bodyPr wrap="square" rtlCol="0">
            <a:spAutoFit/>
          </a:bodyPr>
          <a:lstStyle/>
          <a:p>
            <a:pPr algn="ctr" rtl="1"/>
            <a:r>
              <a:rPr lang="fa-IR" sz="2800" b="1" i="0" dirty="0">
                <a:solidFill>
                  <a:srgbClr val="FF0000"/>
                </a:solidFill>
                <a:effectLst/>
                <a:latin typeface="IRANSansWeb_Bold"/>
              </a:rPr>
              <a:t>کلاینت </a:t>
            </a:r>
            <a:r>
              <a:rPr lang="en-US" sz="2800" b="1" i="0" dirty="0">
                <a:solidFill>
                  <a:srgbClr val="FF0000"/>
                </a:solidFill>
                <a:effectLst/>
                <a:latin typeface="IRANSansWeb_Bold"/>
              </a:rPr>
              <a:t>(Client)</a:t>
            </a:r>
          </a:p>
        </p:txBody>
      </p:sp>
      <p:grpSp>
        <p:nvGrpSpPr>
          <p:cNvPr id="3" name="Group 2">
            <a:extLst>
              <a:ext uri="{FF2B5EF4-FFF2-40B4-BE49-F238E27FC236}">
                <a16:creationId xmlns:a16="http://schemas.microsoft.com/office/drawing/2014/main" id="{6583A919-54F1-439C-9F7B-9DA2C23A04B7}"/>
              </a:ext>
            </a:extLst>
          </p:cNvPr>
          <p:cNvGrpSpPr/>
          <p:nvPr/>
        </p:nvGrpSpPr>
        <p:grpSpPr>
          <a:xfrm>
            <a:off x="1046875" y="2486023"/>
            <a:ext cx="3415480" cy="1885954"/>
            <a:chOff x="673432" y="3320684"/>
            <a:chExt cx="3807801" cy="2102587"/>
          </a:xfrm>
        </p:grpSpPr>
        <p:grpSp>
          <p:nvGrpSpPr>
            <p:cNvPr id="4" name="Group 3">
              <a:extLst>
                <a:ext uri="{FF2B5EF4-FFF2-40B4-BE49-F238E27FC236}">
                  <a16:creationId xmlns:a16="http://schemas.microsoft.com/office/drawing/2014/main" id="{BDF559B8-F702-4E36-87B2-0AF4CD4A3013}"/>
                </a:ext>
              </a:extLst>
            </p:cNvPr>
            <p:cNvGrpSpPr/>
            <p:nvPr/>
          </p:nvGrpSpPr>
          <p:grpSpPr>
            <a:xfrm>
              <a:off x="1029933" y="3320684"/>
              <a:ext cx="2110921" cy="1718271"/>
              <a:chOff x="624232" y="4555242"/>
              <a:chExt cx="1251694" cy="1018868"/>
            </a:xfrm>
          </p:grpSpPr>
          <p:sp>
            <p:nvSpPr>
              <p:cNvPr id="13" name="Rectangle 12">
                <a:extLst>
                  <a:ext uri="{FF2B5EF4-FFF2-40B4-BE49-F238E27FC236}">
                    <a16:creationId xmlns:a16="http://schemas.microsoft.com/office/drawing/2014/main" id="{4F657A6B-2BEE-447E-8A6E-84A4225C3CDB}"/>
                  </a:ext>
                </a:extLst>
              </p:cNvPr>
              <p:cNvSpPr/>
              <p:nvPr/>
            </p:nvSpPr>
            <p:spPr>
              <a:xfrm>
                <a:off x="666360" y="4595146"/>
                <a:ext cx="1209566" cy="72424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3">
                <a:extLst>
                  <a:ext uri="{FF2B5EF4-FFF2-40B4-BE49-F238E27FC236}">
                    <a16:creationId xmlns:a16="http://schemas.microsoft.com/office/drawing/2014/main" id="{16B29328-CDA5-4360-BD5B-F86B449583B5}"/>
                  </a:ext>
                </a:extLst>
              </p:cNvPr>
              <p:cNvSpPr/>
              <p:nvPr/>
            </p:nvSpPr>
            <p:spPr>
              <a:xfrm>
                <a:off x="624232" y="4555242"/>
                <a:ext cx="1251694" cy="1018868"/>
              </a:xfrm>
              <a:custGeom>
                <a:avLst/>
                <a:gdLst/>
                <a:ahLst/>
                <a:cxnLst/>
                <a:rect l="l" t="t" r="r" b="b"/>
                <a:pathLst>
                  <a:path w="2481182" h="2019660">
                    <a:moveTo>
                      <a:pt x="1240591" y="1481245"/>
                    </a:moveTo>
                    <a:cubicBezTo>
                      <a:pt x="1201062" y="1481245"/>
                      <a:pt x="1169018" y="1511885"/>
                      <a:pt x="1169018" y="1549682"/>
                    </a:cubicBezTo>
                    <a:cubicBezTo>
                      <a:pt x="1169018" y="1587479"/>
                      <a:pt x="1201062" y="1618119"/>
                      <a:pt x="1240591" y="1618119"/>
                    </a:cubicBezTo>
                    <a:cubicBezTo>
                      <a:pt x="1280120" y="1618119"/>
                      <a:pt x="1312164" y="1587479"/>
                      <a:pt x="1312164" y="1549682"/>
                    </a:cubicBezTo>
                    <a:cubicBezTo>
                      <a:pt x="1312164" y="1511885"/>
                      <a:pt x="1280120" y="1481245"/>
                      <a:pt x="1240591" y="1481245"/>
                    </a:cubicBezTo>
                    <a:close/>
                    <a:moveTo>
                      <a:pt x="95430" y="81527"/>
                    </a:moveTo>
                    <a:lnTo>
                      <a:pt x="95430" y="91249"/>
                    </a:lnTo>
                    <a:lnTo>
                      <a:pt x="95430" y="1336786"/>
                    </a:lnTo>
                    <a:lnTo>
                      <a:pt x="95430" y="1414360"/>
                    </a:lnTo>
                    <a:lnTo>
                      <a:pt x="2385752" y="1414360"/>
                    </a:lnTo>
                    <a:lnTo>
                      <a:pt x="2385752" y="1336786"/>
                    </a:lnTo>
                    <a:lnTo>
                      <a:pt x="2385752" y="91249"/>
                    </a:lnTo>
                    <a:lnTo>
                      <a:pt x="2385752" y="81527"/>
                    </a:lnTo>
                    <a:close/>
                    <a:moveTo>
                      <a:pt x="82232" y="0"/>
                    </a:moveTo>
                    <a:lnTo>
                      <a:pt x="2398950" y="0"/>
                    </a:lnTo>
                    <a:cubicBezTo>
                      <a:pt x="2444366" y="0"/>
                      <a:pt x="2481182" y="33399"/>
                      <a:pt x="2481182" y="74597"/>
                    </a:cubicBezTo>
                    <a:lnTo>
                      <a:pt x="2481182" y="1613510"/>
                    </a:lnTo>
                    <a:cubicBezTo>
                      <a:pt x="2481182" y="1654709"/>
                      <a:pt x="2444366" y="1688107"/>
                      <a:pt x="2398950" y="1688107"/>
                    </a:cubicBezTo>
                    <a:lnTo>
                      <a:pt x="1569038" y="1688107"/>
                    </a:lnTo>
                    <a:lnTo>
                      <a:pt x="1643796" y="1974036"/>
                    </a:lnTo>
                    <a:lnTo>
                      <a:pt x="1876791" y="1974036"/>
                    </a:lnTo>
                    <a:cubicBezTo>
                      <a:pt x="1881184" y="1974036"/>
                      <a:pt x="1884744" y="1977440"/>
                      <a:pt x="1884744" y="1981640"/>
                    </a:cubicBezTo>
                    <a:lnTo>
                      <a:pt x="1884744" y="2012056"/>
                    </a:lnTo>
                    <a:cubicBezTo>
                      <a:pt x="1884744" y="2016256"/>
                      <a:pt x="1881184" y="2019660"/>
                      <a:pt x="1876791" y="2019660"/>
                    </a:cubicBezTo>
                    <a:lnTo>
                      <a:pt x="604391" y="2019660"/>
                    </a:lnTo>
                    <a:cubicBezTo>
                      <a:pt x="599998" y="2019660"/>
                      <a:pt x="596438" y="2016256"/>
                      <a:pt x="596438" y="2012056"/>
                    </a:cubicBezTo>
                    <a:lnTo>
                      <a:pt x="596438" y="1981640"/>
                    </a:lnTo>
                    <a:cubicBezTo>
                      <a:pt x="596438" y="1977440"/>
                      <a:pt x="599998" y="1974036"/>
                      <a:pt x="604391" y="1974036"/>
                    </a:cubicBezTo>
                    <a:lnTo>
                      <a:pt x="837388" y="1974036"/>
                    </a:lnTo>
                    <a:lnTo>
                      <a:pt x="912145" y="1688107"/>
                    </a:lnTo>
                    <a:lnTo>
                      <a:pt x="82232" y="1688107"/>
                    </a:lnTo>
                    <a:cubicBezTo>
                      <a:pt x="36817" y="1688107"/>
                      <a:pt x="0" y="1654709"/>
                      <a:pt x="0" y="1613510"/>
                    </a:cubicBezTo>
                    <a:lnTo>
                      <a:pt x="0" y="74597"/>
                    </a:lnTo>
                    <a:cubicBezTo>
                      <a:pt x="0" y="33399"/>
                      <a:pt x="36817" y="0"/>
                      <a:pt x="82232" y="0"/>
                    </a:cubicBezTo>
                    <a:close/>
                  </a:path>
                </a:pathLst>
              </a:cu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grpSp>
        <p:grpSp>
          <p:nvGrpSpPr>
            <p:cNvPr id="5" name="Group 4">
              <a:extLst>
                <a:ext uri="{FF2B5EF4-FFF2-40B4-BE49-F238E27FC236}">
                  <a16:creationId xmlns:a16="http://schemas.microsoft.com/office/drawing/2014/main" id="{ACAA0D23-DF3A-422B-988E-B67B472CCAB2}"/>
                </a:ext>
              </a:extLst>
            </p:cNvPr>
            <p:cNvGrpSpPr/>
            <p:nvPr/>
          </p:nvGrpSpPr>
          <p:grpSpPr>
            <a:xfrm>
              <a:off x="2329083" y="4166272"/>
              <a:ext cx="2152150" cy="1190855"/>
              <a:chOff x="1390145" y="5064676"/>
              <a:chExt cx="1488856" cy="823833"/>
            </a:xfrm>
          </p:grpSpPr>
          <p:sp>
            <p:nvSpPr>
              <p:cNvPr id="11" name="Rectangle 10">
                <a:extLst>
                  <a:ext uri="{FF2B5EF4-FFF2-40B4-BE49-F238E27FC236}">
                    <a16:creationId xmlns:a16="http://schemas.microsoft.com/office/drawing/2014/main" id="{734762D8-55A1-43DB-B01D-BA511C11C7F6}"/>
                  </a:ext>
                </a:extLst>
              </p:cNvPr>
              <p:cNvSpPr/>
              <p:nvPr/>
            </p:nvSpPr>
            <p:spPr>
              <a:xfrm>
                <a:off x="1566250" y="5064676"/>
                <a:ext cx="1140736" cy="7242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apezoid 18">
                <a:extLst>
                  <a:ext uri="{FF2B5EF4-FFF2-40B4-BE49-F238E27FC236}">
                    <a16:creationId xmlns:a16="http://schemas.microsoft.com/office/drawing/2014/main" id="{C8FBC5E9-E375-4AB7-A31F-036B6ED3EF7A}"/>
                  </a:ext>
                </a:extLst>
              </p:cNvPr>
              <p:cNvSpPr/>
              <p:nvPr/>
            </p:nvSpPr>
            <p:spPr>
              <a:xfrm rot="10800000">
                <a:off x="1390145" y="5064676"/>
                <a:ext cx="1488856" cy="823833"/>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solidFill>
                    <a:schemeClr val="tx1">
                      <a:lumMod val="75000"/>
                      <a:lumOff val="25000"/>
                    </a:schemeClr>
                  </a:solidFill>
                </a:endParaRPr>
              </a:p>
            </p:txBody>
          </p:sp>
        </p:grpSp>
        <p:grpSp>
          <p:nvGrpSpPr>
            <p:cNvPr id="6" name="Group 5">
              <a:extLst>
                <a:ext uri="{FF2B5EF4-FFF2-40B4-BE49-F238E27FC236}">
                  <a16:creationId xmlns:a16="http://schemas.microsoft.com/office/drawing/2014/main" id="{CC59225A-FDC1-4CB9-80FC-07CFB5096836}"/>
                </a:ext>
              </a:extLst>
            </p:cNvPr>
            <p:cNvGrpSpPr/>
            <p:nvPr/>
          </p:nvGrpSpPr>
          <p:grpSpPr>
            <a:xfrm>
              <a:off x="673432" y="4224352"/>
              <a:ext cx="1006075" cy="1198919"/>
              <a:chOff x="1699280" y="761094"/>
              <a:chExt cx="2317220" cy="2761384"/>
            </a:xfrm>
          </p:grpSpPr>
          <p:sp>
            <p:nvSpPr>
              <p:cNvPr id="8" name="Rectangle 7">
                <a:extLst>
                  <a:ext uri="{FF2B5EF4-FFF2-40B4-BE49-F238E27FC236}">
                    <a16:creationId xmlns:a16="http://schemas.microsoft.com/office/drawing/2014/main" id="{106CE774-CA5B-4443-B3EA-EEB1265C8CA2}"/>
                  </a:ext>
                </a:extLst>
              </p:cNvPr>
              <p:cNvSpPr/>
              <p:nvPr/>
            </p:nvSpPr>
            <p:spPr>
              <a:xfrm>
                <a:off x="1899852" y="761094"/>
                <a:ext cx="1477799" cy="229169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2">
                <a:extLst>
                  <a:ext uri="{FF2B5EF4-FFF2-40B4-BE49-F238E27FC236}">
                    <a16:creationId xmlns:a16="http://schemas.microsoft.com/office/drawing/2014/main" id="{D27174F7-896A-4C10-BE81-EA50BB8CDD8B}"/>
                  </a:ext>
                </a:extLst>
              </p:cNvPr>
              <p:cNvSpPr>
                <a:spLocks noChangeAspect="1"/>
              </p:cNvSpPr>
              <p:nvPr/>
            </p:nvSpPr>
            <p:spPr>
              <a:xfrm>
                <a:off x="1699280" y="761094"/>
                <a:ext cx="2317220" cy="2761384"/>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0" name="Rectangle 9">
                <a:extLst>
                  <a:ext uri="{FF2B5EF4-FFF2-40B4-BE49-F238E27FC236}">
                    <a16:creationId xmlns:a16="http://schemas.microsoft.com/office/drawing/2014/main" id="{CB3C704E-F08D-40A9-8B8C-0BCB4479EFB3}"/>
                  </a:ext>
                </a:extLst>
              </p:cNvPr>
              <p:cNvSpPr/>
              <p:nvPr/>
            </p:nvSpPr>
            <p:spPr>
              <a:xfrm>
                <a:off x="3176358" y="1922377"/>
                <a:ext cx="752845" cy="141974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Shape 6">
              <a:extLst>
                <a:ext uri="{FF2B5EF4-FFF2-40B4-BE49-F238E27FC236}">
                  <a16:creationId xmlns:a16="http://schemas.microsoft.com/office/drawing/2014/main" id="{5FEBA49F-2281-4402-81D9-3CE9947F8D38}"/>
                </a:ext>
              </a:extLst>
            </p:cNvPr>
            <p:cNvSpPr/>
            <p:nvPr/>
          </p:nvSpPr>
          <p:spPr>
            <a:xfrm>
              <a:off x="1637274" y="3572148"/>
              <a:ext cx="921134" cy="67808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F6D0FF54-B499-4CD3-8F7C-5E8637F99231}"/>
              </a:ext>
            </a:extLst>
          </p:cNvPr>
          <p:cNvSpPr txBox="1"/>
          <p:nvPr/>
        </p:nvSpPr>
        <p:spPr>
          <a:xfrm>
            <a:off x="5759320" y="751344"/>
            <a:ext cx="6097554" cy="5078313"/>
          </a:xfrm>
          <a:prstGeom prst="rect">
            <a:avLst/>
          </a:prstGeom>
          <a:noFill/>
        </p:spPr>
        <p:txBody>
          <a:bodyPr wrap="square">
            <a:spAutoFit/>
          </a:bodyPr>
          <a:lstStyle/>
          <a:p>
            <a:pPr algn="r" rtl="1"/>
            <a:r>
              <a:rPr lang="fa-IR" b="0" i="0" dirty="0">
                <a:solidFill>
                  <a:srgbClr val="555555"/>
                </a:solidFill>
                <a:effectLst/>
                <a:latin typeface="IRANSans"/>
              </a:rPr>
              <a:t> </a:t>
            </a:r>
            <a:r>
              <a:rPr lang="en-US" b="0" i="0" dirty="0">
                <a:solidFill>
                  <a:srgbClr val="555555"/>
                </a:solidFill>
                <a:effectLst/>
                <a:latin typeface="IRANSans"/>
              </a:rPr>
              <a:t>client</a:t>
            </a:r>
            <a:r>
              <a:rPr lang="fa-IR" b="0" i="0" dirty="0">
                <a:solidFill>
                  <a:srgbClr val="555555"/>
                </a:solidFill>
                <a:effectLst/>
                <a:latin typeface="IRANSans"/>
              </a:rPr>
              <a:t> در لغت به معنی مشتری یا سرویس گیرنده می باشد.</a:t>
            </a:r>
          </a:p>
          <a:p>
            <a:pPr algn="r" rtl="1"/>
            <a:r>
              <a:rPr lang="fa-IR" b="0" i="0" dirty="0">
                <a:solidFill>
                  <a:srgbClr val="555555"/>
                </a:solidFill>
                <a:effectLst/>
                <a:latin typeface="IRANSans"/>
              </a:rPr>
              <a:t>در پروتوکل </a:t>
            </a:r>
            <a:r>
              <a:rPr lang="en-US" b="0" i="0" dirty="0" err="1">
                <a:solidFill>
                  <a:srgbClr val="555555"/>
                </a:solidFill>
                <a:effectLst/>
                <a:latin typeface="IRANSans"/>
              </a:rPr>
              <a:t>mqtt</a:t>
            </a:r>
            <a:r>
              <a:rPr lang="fa-IR" b="0" i="0" dirty="0">
                <a:solidFill>
                  <a:srgbClr val="555555"/>
                </a:solidFill>
                <a:effectLst/>
                <a:latin typeface="IRANSans"/>
              </a:rPr>
              <a:t> هر دوی ناشر</a:t>
            </a:r>
            <a:r>
              <a:rPr lang="en-US" b="0" i="0" dirty="0">
                <a:solidFill>
                  <a:srgbClr val="555555"/>
                </a:solidFill>
                <a:effectLst/>
                <a:latin typeface="IRANSans"/>
              </a:rPr>
              <a:t>Publisher) </a:t>
            </a:r>
            <a:r>
              <a:rPr lang="fa-IR" b="0" i="0" dirty="0">
                <a:solidFill>
                  <a:srgbClr val="555555"/>
                </a:solidFill>
                <a:effectLst/>
                <a:latin typeface="IRANSans"/>
              </a:rPr>
              <a:t>)و </a:t>
            </a:r>
            <a:r>
              <a:rPr lang="fa-IR" b="0" i="0" dirty="0" err="1">
                <a:solidFill>
                  <a:srgbClr val="555555"/>
                </a:solidFill>
                <a:effectLst/>
                <a:latin typeface="IRANSans"/>
              </a:rPr>
              <a:t>سابسکرایبر</a:t>
            </a:r>
            <a:r>
              <a:rPr lang="fa-IR" dirty="0">
                <a:solidFill>
                  <a:srgbClr val="555555"/>
                </a:solidFill>
                <a:latin typeface="IRANSans"/>
              </a:rPr>
              <a:t>(</a:t>
            </a:r>
            <a:r>
              <a:rPr lang="en-US" b="0" i="0" dirty="0">
                <a:solidFill>
                  <a:srgbClr val="555555"/>
                </a:solidFill>
                <a:effectLst/>
                <a:latin typeface="IRANSans"/>
              </a:rPr>
              <a:t>Subscriber</a:t>
            </a:r>
            <a:r>
              <a:rPr lang="fa-IR" dirty="0">
                <a:solidFill>
                  <a:srgbClr val="555555"/>
                </a:solidFill>
                <a:latin typeface="IRANSans"/>
              </a:rPr>
              <a:t>)</a:t>
            </a:r>
            <a:r>
              <a:rPr lang="en-US" b="0" i="0" dirty="0">
                <a:solidFill>
                  <a:srgbClr val="555555"/>
                </a:solidFill>
                <a:effectLst/>
                <a:latin typeface="IRANSans"/>
              </a:rPr>
              <a:t> </a:t>
            </a:r>
            <a:r>
              <a:rPr lang="fa-IR" b="0" i="0" dirty="0">
                <a:solidFill>
                  <a:srgbClr val="555555"/>
                </a:solidFill>
                <a:effectLst/>
                <a:latin typeface="IRANSans"/>
              </a:rPr>
              <a:t>همان کلاینت هستند. </a:t>
            </a:r>
            <a:r>
              <a:rPr lang="fa-IR" b="0" i="0" dirty="0">
                <a:solidFill>
                  <a:srgbClr val="555555"/>
                </a:solidFill>
                <a:effectLst/>
                <a:latin typeface="IRANSansWeb_Bold"/>
              </a:rPr>
              <a:t>کلاینت </a:t>
            </a:r>
            <a:r>
              <a:rPr lang="en-US" b="0" i="0" dirty="0">
                <a:solidFill>
                  <a:srgbClr val="555555"/>
                </a:solidFill>
                <a:effectLst/>
                <a:latin typeface="IRANSansWeb_Bold"/>
              </a:rPr>
              <a:t>MQTT </a:t>
            </a:r>
            <a:r>
              <a:rPr lang="fa-IR" b="0" i="0" dirty="0">
                <a:solidFill>
                  <a:srgbClr val="555555"/>
                </a:solidFill>
                <a:effectLst/>
                <a:latin typeface="IRANSansWeb_Bold"/>
              </a:rPr>
              <a:t>هر دستگاهی را شامل می شود (از یک میکروکنترلر گرفته تا یک سرور تمام عیار) که یک کتابخانه </a:t>
            </a:r>
            <a:r>
              <a:rPr lang="en-US" b="0" i="0" dirty="0">
                <a:solidFill>
                  <a:srgbClr val="555555"/>
                </a:solidFill>
                <a:effectLst/>
                <a:latin typeface="IRANSansWeb_Bold"/>
              </a:rPr>
              <a:t>MQTT </a:t>
            </a:r>
            <a:r>
              <a:rPr lang="fa-IR" b="0" i="0" dirty="0">
                <a:solidFill>
                  <a:srgbClr val="555555"/>
                </a:solidFill>
                <a:effectLst/>
                <a:latin typeface="IRANSansWeb_Bold"/>
              </a:rPr>
              <a:t>را اداره می کند و از طریق یک شبکه به یک بروکر </a:t>
            </a:r>
            <a:r>
              <a:rPr lang="en-US" b="0" i="0" dirty="0">
                <a:solidFill>
                  <a:srgbClr val="555555"/>
                </a:solidFill>
                <a:effectLst/>
                <a:latin typeface="IRANSansWeb_Bold"/>
              </a:rPr>
              <a:t>MQTT </a:t>
            </a:r>
            <a:r>
              <a:rPr lang="fa-IR" b="0" i="0" dirty="0">
                <a:solidFill>
                  <a:srgbClr val="555555"/>
                </a:solidFill>
                <a:effectLst/>
                <a:latin typeface="IRANSansWeb_Bold"/>
              </a:rPr>
              <a:t>متصل می شود.</a:t>
            </a:r>
          </a:p>
          <a:p>
            <a:pPr algn="r" rtl="1"/>
            <a:r>
              <a:rPr lang="fa-IR" b="0" i="0" dirty="0">
                <a:solidFill>
                  <a:srgbClr val="555555"/>
                </a:solidFill>
                <a:effectLst/>
                <a:latin typeface="IRANSans"/>
              </a:rPr>
              <a:t> برای مثال، کلاینت </a:t>
            </a:r>
            <a:r>
              <a:rPr lang="en-US" b="0" i="0" dirty="0">
                <a:solidFill>
                  <a:srgbClr val="555555"/>
                </a:solidFill>
                <a:effectLst/>
                <a:latin typeface="IRANSans"/>
              </a:rPr>
              <a:t>MQTT </a:t>
            </a:r>
            <a:r>
              <a:rPr lang="fa-IR" b="0" i="0" dirty="0">
                <a:solidFill>
                  <a:srgbClr val="555555"/>
                </a:solidFill>
                <a:effectLst/>
                <a:latin typeface="IRANSans"/>
              </a:rPr>
              <a:t>می تواند یک دستگاه کوچک با منابع حافظه بسیار کم باشد که از یک کتابخانه </a:t>
            </a:r>
            <a:r>
              <a:rPr lang="en-US" b="0" i="0" dirty="0">
                <a:solidFill>
                  <a:srgbClr val="555555"/>
                </a:solidFill>
                <a:effectLst/>
                <a:latin typeface="IRANSans"/>
              </a:rPr>
              <a:t>MQTT </a:t>
            </a:r>
            <a:r>
              <a:rPr lang="fa-IR" b="0" i="0" dirty="0">
                <a:solidFill>
                  <a:srgbClr val="555555"/>
                </a:solidFill>
                <a:effectLst/>
                <a:latin typeface="IRANSans"/>
              </a:rPr>
              <a:t>با حداقل امکانات استفاده می کند. دستگاه های اینترنت اشیا همچون</a:t>
            </a:r>
            <a:r>
              <a:rPr lang="en-US" dirty="0">
                <a:solidFill>
                  <a:srgbClr val="555555"/>
                </a:solidFill>
                <a:latin typeface="IRANSans"/>
              </a:rPr>
              <a:t> </a:t>
            </a:r>
            <a:r>
              <a:rPr lang="fa-IR" dirty="0">
                <a:solidFill>
                  <a:srgbClr val="555555"/>
                </a:solidFill>
                <a:latin typeface="IRANSans"/>
              </a:rPr>
              <a:t>ماژول های سنجش دما </a:t>
            </a:r>
            <a:r>
              <a:rPr lang="fa-IR" b="0" i="0" dirty="0">
                <a:solidFill>
                  <a:srgbClr val="555555"/>
                </a:solidFill>
                <a:effectLst/>
                <a:latin typeface="IRANSans"/>
              </a:rPr>
              <a:t>که اطلاعات دما را جمع آوری کرده و از طریق پروتکل </a:t>
            </a:r>
            <a:r>
              <a:rPr lang="en-US" b="0" i="0" dirty="0">
                <a:solidFill>
                  <a:srgbClr val="555555"/>
                </a:solidFill>
                <a:effectLst/>
                <a:latin typeface="IRANSans"/>
              </a:rPr>
              <a:t>MQTT </a:t>
            </a:r>
            <a:r>
              <a:rPr lang="fa-IR" b="0" i="0" dirty="0">
                <a:solidFill>
                  <a:srgbClr val="555555"/>
                </a:solidFill>
                <a:effectLst/>
                <a:latin typeface="IRANSans"/>
              </a:rPr>
              <a:t>به سرور ارسال می کنند یک کلاینت </a:t>
            </a:r>
            <a:r>
              <a:rPr lang="en-US" b="0" i="0" dirty="0">
                <a:solidFill>
                  <a:srgbClr val="555555"/>
                </a:solidFill>
                <a:effectLst/>
                <a:latin typeface="IRANSans"/>
              </a:rPr>
              <a:t>MQTT </a:t>
            </a:r>
            <a:r>
              <a:rPr lang="fa-IR" b="0" i="0" dirty="0">
                <a:solidFill>
                  <a:srgbClr val="555555"/>
                </a:solidFill>
                <a:effectLst/>
                <a:latin typeface="IRANSans"/>
              </a:rPr>
              <a:t>به حساب می آیند. از طرفی، کلاینت </a:t>
            </a:r>
            <a:r>
              <a:rPr lang="en-US" b="0" i="0" dirty="0">
                <a:solidFill>
                  <a:srgbClr val="555555"/>
                </a:solidFill>
                <a:effectLst/>
                <a:latin typeface="IRANSans"/>
              </a:rPr>
              <a:t>MQTT </a:t>
            </a:r>
            <a:r>
              <a:rPr lang="fa-IR" b="0" i="0" dirty="0">
                <a:solidFill>
                  <a:srgbClr val="555555"/>
                </a:solidFill>
                <a:effectLst/>
                <a:latin typeface="IRANSans"/>
              </a:rPr>
              <a:t>می تواند یک رایانه باشد که برای اهداف آزمایشی از یک کلاینت گرافیکی استفاده می کند.</a:t>
            </a:r>
          </a:p>
          <a:p>
            <a:pPr algn="r" rtl="1"/>
            <a:r>
              <a:rPr lang="fa-IR" b="0" i="0" dirty="0">
                <a:solidFill>
                  <a:srgbClr val="555555"/>
                </a:solidFill>
                <a:effectLst/>
                <a:latin typeface="IRANSans"/>
              </a:rPr>
              <a:t> </a:t>
            </a:r>
            <a:r>
              <a:rPr lang="fa-IR" b="0" u="sng" dirty="0">
                <a:solidFill>
                  <a:srgbClr val="555555"/>
                </a:solidFill>
                <a:effectLst/>
                <a:latin typeface="IRANSans"/>
              </a:rPr>
              <a:t>اصولاً هر وسیله ای که </a:t>
            </a:r>
            <a:r>
              <a:rPr lang="en-US" b="0" u="sng" dirty="0">
                <a:solidFill>
                  <a:srgbClr val="555555"/>
                </a:solidFill>
                <a:effectLst/>
                <a:latin typeface="IRANSans"/>
              </a:rPr>
              <a:t>MQTT </a:t>
            </a:r>
            <a:r>
              <a:rPr lang="fa-IR" b="0" u="sng" dirty="0">
                <a:solidFill>
                  <a:srgbClr val="555555"/>
                </a:solidFill>
                <a:effectLst/>
                <a:latin typeface="IRANSans"/>
              </a:rPr>
              <a:t>را از طریق پشته </a:t>
            </a:r>
            <a:r>
              <a:rPr lang="en-US" b="0" u="sng" dirty="0">
                <a:solidFill>
                  <a:srgbClr val="555555"/>
                </a:solidFill>
                <a:effectLst/>
                <a:latin typeface="IRANSans"/>
              </a:rPr>
              <a:t>TCP/IP</a:t>
            </a:r>
            <a:r>
              <a:rPr lang="fa-IR" b="0" u="sng" dirty="0">
                <a:solidFill>
                  <a:srgbClr val="555555"/>
                </a:solidFill>
                <a:effectLst/>
                <a:latin typeface="IRANSans"/>
              </a:rPr>
              <a:t> همراهی کند، می تواند یک کلاینت </a:t>
            </a:r>
            <a:r>
              <a:rPr lang="en-US" b="0" u="sng" dirty="0">
                <a:solidFill>
                  <a:srgbClr val="555555"/>
                </a:solidFill>
                <a:effectLst/>
                <a:latin typeface="IRANSans"/>
              </a:rPr>
              <a:t>MQTT </a:t>
            </a:r>
            <a:r>
              <a:rPr lang="fa-IR" b="0" u="sng" dirty="0">
                <a:solidFill>
                  <a:srgbClr val="555555"/>
                </a:solidFill>
                <a:effectLst/>
                <a:latin typeface="IRANSans"/>
              </a:rPr>
              <a:t>نامیده شود. </a:t>
            </a:r>
            <a:r>
              <a:rPr lang="fa-IR" b="0" i="0" dirty="0">
                <a:solidFill>
                  <a:srgbClr val="555555"/>
                </a:solidFill>
                <a:effectLst/>
                <a:latin typeface="IRANSans"/>
              </a:rPr>
              <a:t>اجرای یک کلاینت در پروتکل </a:t>
            </a:r>
            <a:r>
              <a:rPr lang="en-US" b="0" i="0" dirty="0">
                <a:solidFill>
                  <a:srgbClr val="555555"/>
                </a:solidFill>
                <a:effectLst/>
                <a:latin typeface="IRANSans"/>
              </a:rPr>
              <a:t>MQTT </a:t>
            </a:r>
            <a:r>
              <a:rPr lang="fa-IR" b="0" i="0" dirty="0">
                <a:solidFill>
                  <a:srgbClr val="555555"/>
                </a:solidFill>
                <a:effectLst/>
                <a:latin typeface="IRANSans"/>
              </a:rPr>
              <a:t>بسیار ساده می باشد. سهولت اجرا یکی از دلایلی است که پروتکل </a:t>
            </a:r>
            <a:r>
              <a:rPr lang="en-US" b="0" i="0" dirty="0">
                <a:solidFill>
                  <a:srgbClr val="555555"/>
                </a:solidFill>
                <a:effectLst/>
                <a:latin typeface="IRANSans"/>
              </a:rPr>
              <a:t>MQTT </a:t>
            </a:r>
            <a:r>
              <a:rPr lang="fa-IR" b="0" i="0" dirty="0">
                <a:solidFill>
                  <a:srgbClr val="555555"/>
                </a:solidFill>
                <a:effectLst/>
                <a:latin typeface="IRANSans"/>
              </a:rPr>
              <a:t>برای دستگاه های کوچک با منابع حافظه محدود (میکروکنترلرها) یک گزینه ایده آل به شمار می رود. </a:t>
            </a:r>
            <a:r>
              <a:rPr lang="fa-IR" b="0" i="0" dirty="0">
                <a:solidFill>
                  <a:srgbClr val="555555"/>
                </a:solidFill>
                <a:effectLst/>
                <a:latin typeface="IRANSansWeb_Bold"/>
              </a:rPr>
              <a:t>کتابخانه های کلاینت </a:t>
            </a:r>
            <a:r>
              <a:rPr lang="en-US" b="0" i="0" dirty="0">
                <a:solidFill>
                  <a:srgbClr val="555555"/>
                </a:solidFill>
                <a:effectLst/>
                <a:latin typeface="IRANSansWeb_Bold"/>
              </a:rPr>
              <a:t>MQTT </a:t>
            </a:r>
            <a:r>
              <a:rPr lang="fa-IR" b="0" i="0" dirty="0">
                <a:solidFill>
                  <a:srgbClr val="555555"/>
                </a:solidFill>
                <a:effectLst/>
                <a:latin typeface="IRANSansWeb_Bold"/>
              </a:rPr>
              <a:t>برای طیف گسترده ای از زبان های برنامه نویسی همچون اندروید، آردوینو، سی، سی پلاس پلاس، سی شارپ، </a:t>
            </a:r>
            <a:r>
              <a:rPr lang="en-US" b="0" i="0" dirty="0">
                <a:solidFill>
                  <a:srgbClr val="555555"/>
                </a:solidFill>
                <a:effectLst/>
                <a:latin typeface="IRANSansWeb_Bold"/>
              </a:rPr>
              <a:t>Go، </a:t>
            </a:r>
            <a:r>
              <a:rPr lang="fa-IR" b="0" i="0" dirty="0">
                <a:solidFill>
                  <a:srgbClr val="555555"/>
                </a:solidFill>
                <a:effectLst/>
                <a:latin typeface="IRANSansWeb_Bold"/>
              </a:rPr>
              <a:t>آی او اس، جاوا، جاوا اسکریپت، و دات نت  در دسترس هستند. </a:t>
            </a:r>
            <a:endParaRPr lang="en-US" dirty="0"/>
          </a:p>
        </p:txBody>
      </p:sp>
      <p:sp>
        <p:nvSpPr>
          <p:cNvPr id="17" name="TextBox 16">
            <a:extLst>
              <a:ext uri="{FF2B5EF4-FFF2-40B4-BE49-F238E27FC236}">
                <a16:creationId xmlns:a16="http://schemas.microsoft.com/office/drawing/2014/main" id="{001E10CC-BA90-4B3D-8CBD-1910678EE222}"/>
              </a:ext>
            </a:extLst>
          </p:cNvPr>
          <p:cNvSpPr txBox="1"/>
          <p:nvPr/>
        </p:nvSpPr>
        <p:spPr>
          <a:xfrm>
            <a:off x="11736280" y="0"/>
            <a:ext cx="455720" cy="369332"/>
          </a:xfrm>
          <a:prstGeom prst="rect">
            <a:avLst/>
          </a:prstGeom>
          <a:noFill/>
        </p:spPr>
        <p:txBody>
          <a:bodyPr wrap="square" rtlCol="0">
            <a:spAutoFit/>
          </a:bodyPr>
          <a:lstStyle/>
          <a:p>
            <a:r>
              <a:rPr lang="fa-IR" dirty="0"/>
              <a:t>36</a:t>
            </a:r>
            <a:endParaRPr lang="en-US" dirty="0"/>
          </a:p>
        </p:txBody>
      </p:sp>
    </p:spTree>
    <p:extLst>
      <p:ext uri="{BB962C8B-B14F-4D97-AF65-F5344CB8AC3E}">
        <p14:creationId xmlns:p14="http://schemas.microsoft.com/office/powerpoint/2010/main" val="872804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C7C3F-082B-4E88-9B89-FB8808902FD6}"/>
              </a:ext>
            </a:extLst>
          </p:cNvPr>
          <p:cNvSpPr txBox="1"/>
          <p:nvPr/>
        </p:nvSpPr>
        <p:spPr>
          <a:xfrm>
            <a:off x="7675050" y="0"/>
            <a:ext cx="1556968" cy="523220"/>
          </a:xfrm>
          <a:prstGeom prst="rect">
            <a:avLst/>
          </a:prstGeom>
          <a:noFill/>
        </p:spPr>
        <p:txBody>
          <a:bodyPr wrap="square" rtlCol="0">
            <a:spAutoFit/>
          </a:bodyPr>
          <a:lstStyle/>
          <a:p>
            <a:pPr algn="ctr" rtl="1"/>
            <a:r>
              <a:rPr lang="fa-IR" sz="2800" b="1" dirty="0">
                <a:solidFill>
                  <a:srgbClr val="FF0000"/>
                </a:solidFill>
              </a:rPr>
              <a:t>بروکر</a:t>
            </a:r>
            <a:endParaRPr lang="en-US" sz="2800" b="1" dirty="0">
              <a:solidFill>
                <a:srgbClr val="FF0000"/>
              </a:solidFill>
            </a:endParaRPr>
          </a:p>
        </p:txBody>
      </p:sp>
      <p:sp>
        <p:nvSpPr>
          <p:cNvPr id="5" name="TextBox 4">
            <a:extLst>
              <a:ext uri="{FF2B5EF4-FFF2-40B4-BE49-F238E27FC236}">
                <a16:creationId xmlns:a16="http://schemas.microsoft.com/office/drawing/2014/main" id="{2D71436A-582C-48AE-AC3D-609FDDD34322}"/>
              </a:ext>
            </a:extLst>
          </p:cNvPr>
          <p:cNvSpPr txBox="1"/>
          <p:nvPr/>
        </p:nvSpPr>
        <p:spPr>
          <a:xfrm>
            <a:off x="5404756" y="751344"/>
            <a:ext cx="6153969" cy="5632311"/>
          </a:xfrm>
          <a:prstGeom prst="rect">
            <a:avLst/>
          </a:prstGeom>
          <a:noFill/>
        </p:spPr>
        <p:txBody>
          <a:bodyPr wrap="square">
            <a:spAutoFit/>
          </a:bodyPr>
          <a:lstStyle/>
          <a:p>
            <a:pPr algn="r" rtl="1"/>
            <a:r>
              <a:rPr lang="fa-IR" b="0" i="0" dirty="0">
                <a:solidFill>
                  <a:srgbClr val="555555"/>
                </a:solidFill>
                <a:effectLst/>
                <a:latin typeface="IRANSans"/>
              </a:rPr>
              <a:t>بروکر در واقع قلب تپنده الگوی انتشار-اشتراک</a:t>
            </a:r>
            <a:r>
              <a:rPr lang="en-US" b="0" i="0" dirty="0">
                <a:solidFill>
                  <a:srgbClr val="555555"/>
                </a:solidFill>
                <a:effectLst/>
                <a:latin typeface="IRANSans"/>
              </a:rPr>
              <a:t> (pub-sub) </a:t>
            </a:r>
            <a:r>
              <a:rPr lang="fa-IR" b="0" i="0" dirty="0">
                <a:solidFill>
                  <a:srgbClr val="555555"/>
                </a:solidFill>
                <a:effectLst/>
                <a:latin typeface="IRANSans"/>
              </a:rPr>
              <a:t>در پروتکل </a:t>
            </a:r>
            <a:r>
              <a:rPr lang="en-US" b="0" i="0" dirty="0">
                <a:solidFill>
                  <a:srgbClr val="555555"/>
                </a:solidFill>
                <a:effectLst/>
                <a:latin typeface="IRANSans"/>
              </a:rPr>
              <a:t>MQTT </a:t>
            </a:r>
            <a:r>
              <a:rPr lang="fa-IR" b="0" i="0" dirty="0">
                <a:solidFill>
                  <a:srgbClr val="555555"/>
                </a:solidFill>
                <a:effectLst/>
                <a:latin typeface="IRANSans"/>
              </a:rPr>
              <a:t>می باشد. بسته به نوع تنظیم، یک بروکر می تواند هزاران کلاینت </a:t>
            </a:r>
            <a:r>
              <a:rPr lang="en-US" b="0" i="0" dirty="0">
                <a:solidFill>
                  <a:srgbClr val="555555"/>
                </a:solidFill>
                <a:effectLst/>
                <a:latin typeface="IRANSans"/>
              </a:rPr>
              <a:t>MQTT </a:t>
            </a:r>
            <a:r>
              <a:rPr lang="fa-IR" b="0" i="0" dirty="0">
                <a:solidFill>
                  <a:srgbClr val="555555"/>
                </a:solidFill>
                <a:effectLst/>
                <a:latin typeface="IRANSans"/>
              </a:rPr>
              <a:t>را متصل نگه داشته و اداره کند. </a:t>
            </a:r>
            <a:r>
              <a:rPr lang="fa-IR" b="0" i="0" dirty="0">
                <a:solidFill>
                  <a:srgbClr val="555555"/>
                </a:solidFill>
                <a:effectLst/>
                <a:latin typeface="IRANSansWeb_Bold"/>
              </a:rPr>
              <a:t>بروکر وظیفه دریافت کلیه پیام ها، فیلتر کردن پیام ها، تعیین اینکه کدام کلاینت به چه تاپیکی سابسکرایب کرده و ارسال پیام به کلاینت های مرتبط را بر عهده دارد.</a:t>
            </a:r>
            <a:endParaRPr lang="en-US" b="0" i="0" dirty="0">
              <a:solidFill>
                <a:srgbClr val="555555"/>
              </a:solidFill>
              <a:effectLst/>
              <a:latin typeface="IRANSansWeb_Bold"/>
            </a:endParaRPr>
          </a:p>
          <a:p>
            <a:pPr algn="r" rtl="1"/>
            <a:r>
              <a:rPr lang="fa-IR" b="0" i="0" dirty="0">
                <a:solidFill>
                  <a:srgbClr val="555555"/>
                </a:solidFill>
                <a:effectLst/>
                <a:latin typeface="IRANSansWeb_Bold"/>
              </a:rPr>
              <a:t> </a:t>
            </a:r>
            <a:r>
              <a:rPr lang="fa-IR" b="0" i="0" dirty="0">
                <a:solidFill>
                  <a:srgbClr val="555555"/>
                </a:solidFill>
                <a:effectLst/>
                <a:latin typeface="IRANSans"/>
              </a:rPr>
              <a:t>بروکر همچنین اطلاعات </a:t>
            </a:r>
            <a:r>
              <a:rPr lang="en-US" b="0" i="0" dirty="0">
                <a:solidFill>
                  <a:srgbClr val="555555"/>
                </a:solidFill>
                <a:effectLst/>
                <a:latin typeface="IRANSans"/>
              </a:rPr>
              <a:t>session </a:t>
            </a:r>
            <a:r>
              <a:rPr lang="fa-IR" b="0" i="0" dirty="0">
                <a:solidFill>
                  <a:srgbClr val="555555"/>
                </a:solidFill>
                <a:effectLst/>
                <a:latin typeface="IRANSans"/>
              </a:rPr>
              <a:t>همه کلاینت هایی که از </a:t>
            </a:r>
            <a:r>
              <a:rPr lang="en-US" b="0" i="0" dirty="0">
                <a:solidFill>
                  <a:srgbClr val="555555"/>
                </a:solidFill>
                <a:effectLst/>
                <a:latin typeface="IRANSans"/>
              </a:rPr>
              <a:t>session </a:t>
            </a:r>
            <a:r>
              <a:rPr lang="fa-IR" b="0" i="0" dirty="0">
                <a:solidFill>
                  <a:srgbClr val="555555"/>
                </a:solidFill>
                <a:effectLst/>
                <a:latin typeface="IRANSans"/>
              </a:rPr>
              <a:t> پایدار استفاده میکنند و همچنین پیام های از دست رفته را در اختیار دارد. وظیفه دیگر بروکر تایید اعتبار کلاینت ها می باشد. بروکر ها قابل توسعه می باشند و این قابلیت باعث می شود اعتبارسنجی دلخواه را در این سیستم ها پیاده کرده و با سیستم های بک اند دیگر ادغام کرد (از این طریق می توان سیستم های اینترنت اشیا همچون سیستم های کنترلی خانه هوشمند توسعه داد و امنیت کاربران و همچنین دستگاه های مورد استفاده را تامین کرد).</a:t>
            </a:r>
            <a:endParaRPr lang="en-US" b="0" i="0" dirty="0">
              <a:solidFill>
                <a:srgbClr val="555555"/>
              </a:solidFill>
              <a:effectLst/>
              <a:latin typeface="IRANSans"/>
            </a:endParaRPr>
          </a:p>
          <a:p>
            <a:pPr algn="r" rtl="1"/>
            <a:r>
              <a:rPr lang="fa-IR" b="0" i="0" dirty="0">
                <a:solidFill>
                  <a:srgbClr val="555555"/>
                </a:solidFill>
                <a:effectLst/>
                <a:latin typeface="IRANSans"/>
              </a:rPr>
              <a:t> قابلیت ادغام با سیستم های بک اند از این جهت مهم است که بروکر معمولا واسط بین پیام ها بوده و این پیام ها برای پردازش نیازمند به تجزیه و تحلیل در سیستم های پایین دستی می باشند. برای مثال، پیام ها از طریق بروکر ارسال و دریافت شده و با یک سیستم بک اند که میتواند توسط جنگو یا </a:t>
            </a:r>
            <a:r>
              <a:rPr lang="en-US" b="0" i="0" dirty="0">
                <a:solidFill>
                  <a:srgbClr val="555555"/>
                </a:solidFill>
                <a:effectLst/>
                <a:latin typeface="IRANSans"/>
              </a:rPr>
              <a:t>php </a:t>
            </a:r>
            <a:r>
              <a:rPr lang="fa-IR" b="0" i="0" dirty="0">
                <a:solidFill>
                  <a:srgbClr val="555555"/>
                </a:solidFill>
                <a:effectLst/>
                <a:latin typeface="IRANSans"/>
              </a:rPr>
              <a:t>توسعه داده شود تجزیه و تحلیل شده و در صورت نیاز در دیتابیس ذخیره گردند. هر پیام ارسالی در پروتکل </a:t>
            </a:r>
            <a:r>
              <a:rPr lang="en-US" b="0" i="0" dirty="0">
                <a:solidFill>
                  <a:srgbClr val="555555"/>
                </a:solidFill>
                <a:effectLst/>
                <a:latin typeface="IRANSans"/>
              </a:rPr>
              <a:t>MQTT </a:t>
            </a:r>
            <a:r>
              <a:rPr lang="fa-IR" b="0" i="0" dirty="0">
                <a:solidFill>
                  <a:srgbClr val="555555"/>
                </a:solidFill>
                <a:effectLst/>
                <a:latin typeface="IRANSans"/>
              </a:rPr>
              <a:t>به ناچار از بروکر گذر خواهد کرد و بنابراین، باید مطمئن شوید که بروکر شما از قابلیت اطمینان بالا، مقیاس پذیری، و قابلیت ادغام برخوردار باشد. </a:t>
            </a:r>
            <a:endParaRPr lang="en-US" dirty="0"/>
          </a:p>
        </p:txBody>
      </p:sp>
      <p:pic>
        <p:nvPicPr>
          <p:cNvPr id="7" name="Picture 6">
            <a:extLst>
              <a:ext uri="{FF2B5EF4-FFF2-40B4-BE49-F238E27FC236}">
                <a16:creationId xmlns:a16="http://schemas.microsoft.com/office/drawing/2014/main" id="{133B6FBC-EECA-4F2D-B55C-8323037A1A39}"/>
              </a:ext>
            </a:extLst>
          </p:cNvPr>
          <p:cNvPicPr>
            <a:picLocks noChangeAspect="1"/>
          </p:cNvPicPr>
          <p:nvPr/>
        </p:nvPicPr>
        <p:blipFill>
          <a:blip r:embed="rId2"/>
          <a:stretch>
            <a:fillRect/>
          </a:stretch>
        </p:blipFill>
        <p:spPr>
          <a:xfrm>
            <a:off x="0" y="751344"/>
            <a:ext cx="5683827" cy="4333582"/>
          </a:xfrm>
          <a:prstGeom prst="rect">
            <a:avLst/>
          </a:prstGeom>
        </p:spPr>
      </p:pic>
      <p:sp>
        <p:nvSpPr>
          <p:cNvPr id="6" name="TextBox 5">
            <a:extLst>
              <a:ext uri="{FF2B5EF4-FFF2-40B4-BE49-F238E27FC236}">
                <a16:creationId xmlns:a16="http://schemas.microsoft.com/office/drawing/2014/main" id="{92F8403E-8C40-4168-A3CA-6F9A6B110948}"/>
              </a:ext>
            </a:extLst>
          </p:cNvPr>
          <p:cNvSpPr txBox="1"/>
          <p:nvPr/>
        </p:nvSpPr>
        <p:spPr>
          <a:xfrm>
            <a:off x="11736280" y="0"/>
            <a:ext cx="455720" cy="369332"/>
          </a:xfrm>
          <a:prstGeom prst="rect">
            <a:avLst/>
          </a:prstGeom>
          <a:noFill/>
        </p:spPr>
        <p:txBody>
          <a:bodyPr wrap="square" rtlCol="0">
            <a:spAutoFit/>
          </a:bodyPr>
          <a:lstStyle/>
          <a:p>
            <a:r>
              <a:rPr lang="fa-IR" dirty="0"/>
              <a:t>37</a:t>
            </a:r>
            <a:endParaRPr lang="en-US" dirty="0"/>
          </a:p>
        </p:txBody>
      </p:sp>
    </p:spTree>
    <p:extLst>
      <p:ext uri="{BB962C8B-B14F-4D97-AF65-F5344CB8AC3E}">
        <p14:creationId xmlns:p14="http://schemas.microsoft.com/office/powerpoint/2010/main" val="242931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AB797C-68D1-4DE3-8FB7-1AA34DF7C5FD}"/>
              </a:ext>
            </a:extLst>
          </p:cNvPr>
          <p:cNvSpPr txBox="1"/>
          <p:nvPr/>
        </p:nvSpPr>
        <p:spPr>
          <a:xfrm>
            <a:off x="6714309" y="0"/>
            <a:ext cx="3866605" cy="523220"/>
          </a:xfrm>
          <a:prstGeom prst="rect">
            <a:avLst/>
          </a:prstGeom>
          <a:noFill/>
        </p:spPr>
        <p:txBody>
          <a:bodyPr wrap="square" rtlCol="0">
            <a:spAutoFit/>
          </a:bodyPr>
          <a:lstStyle/>
          <a:p>
            <a:pPr algn="ctr"/>
            <a:r>
              <a:rPr lang="fa-IR" sz="2800" b="1" dirty="0">
                <a:solidFill>
                  <a:srgbClr val="FF0000"/>
                </a:solidFill>
              </a:rPr>
              <a:t>راه اندازی شبکه لوکال(داخلی)</a:t>
            </a:r>
            <a:endParaRPr lang="en-US" sz="2800" b="1" dirty="0">
              <a:solidFill>
                <a:srgbClr val="FF0000"/>
              </a:solidFill>
            </a:endParaRPr>
          </a:p>
        </p:txBody>
      </p:sp>
      <p:sp>
        <p:nvSpPr>
          <p:cNvPr id="3" name="Rectangle 2">
            <a:extLst>
              <a:ext uri="{FF2B5EF4-FFF2-40B4-BE49-F238E27FC236}">
                <a16:creationId xmlns:a16="http://schemas.microsoft.com/office/drawing/2014/main" id="{4F9F8F88-156A-4672-A5ED-7ACEF56318FE}"/>
              </a:ext>
            </a:extLst>
          </p:cNvPr>
          <p:cNvSpPr/>
          <p:nvPr/>
        </p:nvSpPr>
        <p:spPr>
          <a:xfrm>
            <a:off x="5637140" y="469747"/>
            <a:ext cx="6002696" cy="2862322"/>
          </a:xfrm>
          <a:prstGeom prst="rect">
            <a:avLst/>
          </a:prstGeom>
        </p:spPr>
        <p:txBody>
          <a:bodyPr wrap="square">
            <a:spAutoFit/>
          </a:bodyPr>
          <a:lstStyle/>
          <a:p>
            <a:pPr algn="r" rtl="1"/>
            <a:r>
              <a:rPr lang="fa-IR" dirty="0">
                <a:ln w="0"/>
              </a:rPr>
              <a:t>بعد از اینکه سرور و بروکر خود را انتخاب کردیم لازم است سرور خود را راه اندازی کنیم تا بتونیم بروکر را نصب و از آن استفاده کنیم. در این پروژه برای کاهش هزینه ها تصمیم بر این گرفتیم که از کامپیوتر لینوکسی قدیمی که در دسترس داریم و بلااستفده است را به عنوان سرور استفاده کنیم </a:t>
            </a:r>
          </a:p>
          <a:p>
            <a:pPr algn="r" rtl="1"/>
            <a:r>
              <a:rPr lang="fa-IR" dirty="0">
                <a:ln w="0"/>
              </a:rPr>
              <a:t>(برای اینکار ما از سیستم عامل لینوکس که دسترسی بهتری دارد روی کامپیوتر خود نصب و راه اندازی کردیم لذا توضیحاتی که داده میشود در محیط لینوکس میباشد).</a:t>
            </a:r>
          </a:p>
          <a:p>
            <a:pPr algn="r" rtl="1"/>
            <a:r>
              <a:rPr lang="fa-IR" dirty="0">
                <a:ln w="0"/>
              </a:rPr>
              <a:t>همانطور که در تعاریف قبل متوجه شدید بروکر نقش مهمی در برد و سرور ما دارد و نیاز است که اون رو روی سرور خود نصب کنیم.دستورات زیر جهت نصب این بروکر میباشد که در ترمینال لینوکس وارد می کنیم</a:t>
            </a:r>
            <a:endParaRPr lang="en-US" dirty="0">
              <a:ln w="0"/>
            </a:endParaRPr>
          </a:p>
        </p:txBody>
      </p:sp>
      <p:sp>
        <p:nvSpPr>
          <p:cNvPr id="5" name="Rectangle 4">
            <a:extLst>
              <a:ext uri="{FF2B5EF4-FFF2-40B4-BE49-F238E27FC236}">
                <a16:creationId xmlns:a16="http://schemas.microsoft.com/office/drawing/2014/main" id="{E08B3A9C-1775-4D62-B972-74C4F64958A6}"/>
              </a:ext>
            </a:extLst>
          </p:cNvPr>
          <p:cNvSpPr/>
          <p:nvPr/>
        </p:nvSpPr>
        <p:spPr>
          <a:xfrm>
            <a:off x="7606046" y="3624142"/>
            <a:ext cx="4033476" cy="40011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r"/>
            <a:r>
              <a:rPr lang="fa-IR" sz="2000" b="1" cap="none" spc="0" dirty="0">
                <a:ln/>
                <a:effectLst/>
              </a:rPr>
              <a:t>*این دستور جهت آبدیت مخازن لینوکس است:</a:t>
            </a:r>
            <a:endParaRPr lang="en-US" sz="2000" b="1" cap="none" spc="0" dirty="0">
              <a:ln/>
              <a:effectLst/>
            </a:endParaRPr>
          </a:p>
        </p:txBody>
      </p:sp>
      <p:sp>
        <p:nvSpPr>
          <p:cNvPr id="7" name="Rectangle 6">
            <a:extLst>
              <a:ext uri="{FF2B5EF4-FFF2-40B4-BE49-F238E27FC236}">
                <a16:creationId xmlns:a16="http://schemas.microsoft.com/office/drawing/2014/main" id="{E1636B79-6761-4ECD-A158-45FB1C8D8710}"/>
              </a:ext>
            </a:extLst>
          </p:cNvPr>
          <p:cNvSpPr/>
          <p:nvPr/>
        </p:nvSpPr>
        <p:spPr>
          <a:xfrm>
            <a:off x="8884674" y="4577651"/>
            <a:ext cx="2802370" cy="40011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r"/>
            <a:r>
              <a:rPr lang="fa-IR" sz="2000" b="1" cap="none" spc="0" dirty="0">
                <a:ln/>
                <a:effectLst/>
              </a:rPr>
              <a:t>*این دستور جهت نصب بروکر:</a:t>
            </a:r>
            <a:endParaRPr lang="en-US" sz="2000" b="1" cap="none" spc="0" dirty="0">
              <a:ln/>
              <a:effectLst/>
            </a:endParaRPr>
          </a:p>
        </p:txBody>
      </p:sp>
      <p:sp>
        <p:nvSpPr>
          <p:cNvPr id="9" name="Rectangle 8">
            <a:extLst>
              <a:ext uri="{FF2B5EF4-FFF2-40B4-BE49-F238E27FC236}">
                <a16:creationId xmlns:a16="http://schemas.microsoft.com/office/drawing/2014/main" id="{AC8AC1E5-F530-4818-B84C-2495F6CAB04D}"/>
              </a:ext>
            </a:extLst>
          </p:cNvPr>
          <p:cNvSpPr/>
          <p:nvPr/>
        </p:nvSpPr>
        <p:spPr>
          <a:xfrm>
            <a:off x="8714755" y="5689172"/>
            <a:ext cx="2972289" cy="40011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r"/>
            <a:r>
              <a:rPr lang="fa-IR" sz="2000" b="1" cap="none" spc="0" dirty="0">
                <a:ln/>
                <a:effectLst/>
              </a:rPr>
              <a:t>*و این دستور جهت ریست بروکر</a:t>
            </a:r>
            <a:endParaRPr lang="en-US" sz="2000" b="1" cap="none" spc="0" dirty="0">
              <a:ln/>
              <a:effectLst/>
            </a:endParaRPr>
          </a:p>
        </p:txBody>
      </p:sp>
      <p:grpSp>
        <p:nvGrpSpPr>
          <p:cNvPr id="10" name="Group 9">
            <a:extLst>
              <a:ext uri="{FF2B5EF4-FFF2-40B4-BE49-F238E27FC236}">
                <a16:creationId xmlns:a16="http://schemas.microsoft.com/office/drawing/2014/main" id="{D35FE864-21C2-445B-BE37-08C34A16BB88}"/>
              </a:ext>
            </a:extLst>
          </p:cNvPr>
          <p:cNvGrpSpPr/>
          <p:nvPr/>
        </p:nvGrpSpPr>
        <p:grpSpPr>
          <a:xfrm>
            <a:off x="606068" y="615771"/>
            <a:ext cx="4264394" cy="4313485"/>
            <a:chOff x="369152" y="1617134"/>
            <a:chExt cx="3546035" cy="3586857"/>
          </a:xfrm>
        </p:grpSpPr>
        <p:grpSp>
          <p:nvGrpSpPr>
            <p:cNvPr id="11" name="Group 10">
              <a:extLst>
                <a:ext uri="{FF2B5EF4-FFF2-40B4-BE49-F238E27FC236}">
                  <a16:creationId xmlns:a16="http://schemas.microsoft.com/office/drawing/2014/main" id="{50E374C6-6D6A-41ED-B27E-3A866446984B}"/>
                </a:ext>
              </a:extLst>
            </p:cNvPr>
            <p:cNvGrpSpPr/>
            <p:nvPr/>
          </p:nvGrpSpPr>
          <p:grpSpPr>
            <a:xfrm>
              <a:off x="926950" y="1617134"/>
              <a:ext cx="2049224" cy="852218"/>
              <a:chOff x="926950" y="1617134"/>
              <a:chExt cx="2049224" cy="852218"/>
            </a:xfrm>
          </p:grpSpPr>
          <p:sp>
            <p:nvSpPr>
              <p:cNvPr id="31" name="Rectangle 14">
                <a:extLst>
                  <a:ext uri="{FF2B5EF4-FFF2-40B4-BE49-F238E27FC236}">
                    <a16:creationId xmlns:a16="http://schemas.microsoft.com/office/drawing/2014/main" id="{AD11EC6B-C6D6-44A1-A85B-FB8CF8246155}"/>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2" name="Right Triangle 13">
                <a:extLst>
                  <a:ext uri="{FF2B5EF4-FFF2-40B4-BE49-F238E27FC236}">
                    <a16:creationId xmlns:a16="http://schemas.microsoft.com/office/drawing/2014/main" id="{A7B05F94-71FE-45AC-B14F-7FB830B4714E}"/>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33" name="Rectangle 24">
                <a:extLst>
                  <a:ext uri="{FF2B5EF4-FFF2-40B4-BE49-F238E27FC236}">
                    <a16:creationId xmlns:a16="http://schemas.microsoft.com/office/drawing/2014/main" id="{AFB9D222-2BF5-48FB-8492-A60B8A607E40}"/>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4" name="Rectangle 41">
                <a:extLst>
                  <a:ext uri="{FF2B5EF4-FFF2-40B4-BE49-F238E27FC236}">
                    <a16:creationId xmlns:a16="http://schemas.microsoft.com/office/drawing/2014/main" id="{FFAF394B-3241-4F95-AEBF-15A6978B6B92}"/>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5" name="Isosceles Triangle 3">
                <a:extLst>
                  <a:ext uri="{FF2B5EF4-FFF2-40B4-BE49-F238E27FC236}">
                    <a16:creationId xmlns:a16="http://schemas.microsoft.com/office/drawing/2014/main" id="{CF87EC4C-6809-4F4E-95DF-2D575D837AE6}"/>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2" name="Group 11">
              <a:extLst>
                <a:ext uri="{FF2B5EF4-FFF2-40B4-BE49-F238E27FC236}">
                  <a16:creationId xmlns:a16="http://schemas.microsoft.com/office/drawing/2014/main" id="{8253ABD5-3D0E-4887-B747-A617BE9E685B}"/>
                </a:ext>
              </a:extLst>
            </p:cNvPr>
            <p:cNvGrpSpPr/>
            <p:nvPr/>
          </p:nvGrpSpPr>
          <p:grpSpPr>
            <a:xfrm rot="4990866">
              <a:off x="2464466" y="2788531"/>
              <a:ext cx="2049224" cy="852218"/>
              <a:chOff x="926950" y="1617134"/>
              <a:chExt cx="2049224" cy="852218"/>
            </a:xfrm>
          </p:grpSpPr>
          <p:sp>
            <p:nvSpPr>
              <p:cNvPr id="26" name="Rectangle 14">
                <a:extLst>
                  <a:ext uri="{FF2B5EF4-FFF2-40B4-BE49-F238E27FC236}">
                    <a16:creationId xmlns:a16="http://schemas.microsoft.com/office/drawing/2014/main" id="{F142E7F2-33E1-4F85-AB19-15C2FDB97832}"/>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7" name="Right Triangle 13">
                <a:extLst>
                  <a:ext uri="{FF2B5EF4-FFF2-40B4-BE49-F238E27FC236}">
                    <a16:creationId xmlns:a16="http://schemas.microsoft.com/office/drawing/2014/main" id="{430870A1-E154-4366-8754-F21697F1B62C}"/>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Rectangle 24">
                <a:extLst>
                  <a:ext uri="{FF2B5EF4-FFF2-40B4-BE49-F238E27FC236}">
                    <a16:creationId xmlns:a16="http://schemas.microsoft.com/office/drawing/2014/main" id="{AAB94242-84B7-4462-B0E7-FDEF58AFBEBA}"/>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9" name="Rectangle 41">
                <a:extLst>
                  <a:ext uri="{FF2B5EF4-FFF2-40B4-BE49-F238E27FC236}">
                    <a16:creationId xmlns:a16="http://schemas.microsoft.com/office/drawing/2014/main" id="{7909D2FF-CFD8-4082-81B2-A969112C70BB}"/>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0" name="Isosceles Triangle 3">
                <a:extLst>
                  <a:ext uri="{FF2B5EF4-FFF2-40B4-BE49-F238E27FC236}">
                    <a16:creationId xmlns:a16="http://schemas.microsoft.com/office/drawing/2014/main" id="{29202769-7DD1-43E2-8E4A-67D291B38368}"/>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3" name="Group 12">
              <a:extLst>
                <a:ext uri="{FF2B5EF4-FFF2-40B4-BE49-F238E27FC236}">
                  <a16:creationId xmlns:a16="http://schemas.microsoft.com/office/drawing/2014/main" id="{E4873EE5-D984-4280-B26E-82C695A8C5E8}"/>
                </a:ext>
              </a:extLst>
            </p:cNvPr>
            <p:cNvGrpSpPr/>
            <p:nvPr/>
          </p:nvGrpSpPr>
          <p:grpSpPr>
            <a:xfrm rot="10066674">
              <a:off x="1444650" y="4351773"/>
              <a:ext cx="2063339" cy="852218"/>
              <a:chOff x="926950" y="1617134"/>
              <a:chExt cx="2063339" cy="852218"/>
            </a:xfrm>
          </p:grpSpPr>
          <p:sp>
            <p:nvSpPr>
              <p:cNvPr id="21" name="Rectangle 14">
                <a:extLst>
                  <a:ext uri="{FF2B5EF4-FFF2-40B4-BE49-F238E27FC236}">
                    <a16:creationId xmlns:a16="http://schemas.microsoft.com/office/drawing/2014/main" id="{19D289E9-9B6E-4E9A-A106-3928645CA6E4}"/>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Right Triangle 13">
                <a:extLst>
                  <a:ext uri="{FF2B5EF4-FFF2-40B4-BE49-F238E27FC236}">
                    <a16:creationId xmlns:a16="http://schemas.microsoft.com/office/drawing/2014/main" id="{70EECB38-DD19-4C60-9EFC-9AAB4FA5B950}"/>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3" name="Rectangle 24">
                <a:extLst>
                  <a:ext uri="{FF2B5EF4-FFF2-40B4-BE49-F238E27FC236}">
                    <a16:creationId xmlns:a16="http://schemas.microsoft.com/office/drawing/2014/main" id="{7A854A75-BB0D-46B6-8A18-06992CA0093F}"/>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Rectangle 41">
                <a:extLst>
                  <a:ext uri="{FF2B5EF4-FFF2-40B4-BE49-F238E27FC236}">
                    <a16:creationId xmlns:a16="http://schemas.microsoft.com/office/drawing/2014/main" id="{CA6A8A7A-B448-4FD7-941C-E75629BF03B7}"/>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5" name="Isosceles Triangle 3">
                <a:extLst>
                  <a:ext uri="{FF2B5EF4-FFF2-40B4-BE49-F238E27FC236}">
                    <a16:creationId xmlns:a16="http://schemas.microsoft.com/office/drawing/2014/main" id="{7C3C05DB-A89E-4F13-B266-A8EC41C29C73}"/>
                  </a:ext>
                </a:extLst>
              </p:cNvPr>
              <p:cNvSpPr>
                <a:spLocks noChangeAspect="1"/>
              </p:cNvSpPr>
              <p:nvPr/>
            </p:nvSpPr>
            <p:spPr>
              <a:xfrm rot="2229245">
                <a:off x="2630628" y="1965414"/>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4" name="Group 13">
              <a:extLst>
                <a:ext uri="{FF2B5EF4-FFF2-40B4-BE49-F238E27FC236}">
                  <a16:creationId xmlns:a16="http://schemas.microsoft.com/office/drawing/2014/main" id="{BAF7E9E2-44FF-4448-A2EE-8DE68F37FCE9}"/>
                </a:ext>
              </a:extLst>
            </p:cNvPr>
            <p:cNvGrpSpPr/>
            <p:nvPr/>
          </p:nvGrpSpPr>
          <p:grpSpPr>
            <a:xfrm rot="15054074">
              <a:off x="-267551" y="3562253"/>
              <a:ext cx="2125623" cy="852218"/>
              <a:chOff x="926950" y="1617134"/>
              <a:chExt cx="2125623" cy="852218"/>
            </a:xfrm>
          </p:grpSpPr>
          <p:sp>
            <p:nvSpPr>
              <p:cNvPr id="16" name="Rectangle 14">
                <a:extLst>
                  <a:ext uri="{FF2B5EF4-FFF2-40B4-BE49-F238E27FC236}">
                    <a16:creationId xmlns:a16="http://schemas.microsoft.com/office/drawing/2014/main" id="{C5B15D5F-A8A3-4829-87E7-85D1CAFEAA53}"/>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 name="Right Triangle 13">
                <a:extLst>
                  <a:ext uri="{FF2B5EF4-FFF2-40B4-BE49-F238E27FC236}">
                    <a16:creationId xmlns:a16="http://schemas.microsoft.com/office/drawing/2014/main" id="{25FC027C-5E2F-40A5-82FD-964F30086DA8}"/>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8" name="Rectangle 24">
                <a:extLst>
                  <a:ext uri="{FF2B5EF4-FFF2-40B4-BE49-F238E27FC236}">
                    <a16:creationId xmlns:a16="http://schemas.microsoft.com/office/drawing/2014/main" id="{C466F151-D675-4420-9A8C-60EBF4BFAD56}"/>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9" name="Rectangle 41">
                <a:extLst>
                  <a:ext uri="{FF2B5EF4-FFF2-40B4-BE49-F238E27FC236}">
                    <a16:creationId xmlns:a16="http://schemas.microsoft.com/office/drawing/2014/main" id="{426D62B6-6440-4B6C-9D63-B1415BAD0732}"/>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 name="Isosceles Triangle 3">
                <a:extLst>
                  <a:ext uri="{FF2B5EF4-FFF2-40B4-BE49-F238E27FC236}">
                    <a16:creationId xmlns:a16="http://schemas.microsoft.com/office/drawing/2014/main" id="{15C25C67-4857-48C0-979A-2E033D914433}"/>
                  </a:ext>
                </a:extLst>
              </p:cNvPr>
              <p:cNvSpPr>
                <a:spLocks noChangeAspect="1"/>
              </p:cNvSpPr>
              <p:nvPr/>
            </p:nvSpPr>
            <p:spPr>
              <a:xfrm rot="2229245">
                <a:off x="2692912" y="1965188"/>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15" name="Rectangle 14">
              <a:extLst>
                <a:ext uri="{FF2B5EF4-FFF2-40B4-BE49-F238E27FC236}">
                  <a16:creationId xmlns:a16="http://schemas.microsoft.com/office/drawing/2014/main" id="{B8B5A742-FB3E-47B5-BD14-9430EFD0C199}"/>
                </a:ext>
              </a:extLst>
            </p:cNvPr>
            <p:cNvSpPr/>
            <p:nvPr/>
          </p:nvSpPr>
          <p:spPr>
            <a:xfrm rot="18143891">
              <a:off x="423487" y="2403381"/>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36" name="Group 35">
            <a:extLst>
              <a:ext uri="{FF2B5EF4-FFF2-40B4-BE49-F238E27FC236}">
                <a16:creationId xmlns:a16="http://schemas.microsoft.com/office/drawing/2014/main" id="{7057EB32-7495-4FDF-B50E-E106D66189F9}"/>
              </a:ext>
            </a:extLst>
          </p:cNvPr>
          <p:cNvGrpSpPr/>
          <p:nvPr/>
        </p:nvGrpSpPr>
        <p:grpSpPr>
          <a:xfrm>
            <a:off x="1065724" y="1182708"/>
            <a:ext cx="3184899" cy="3184899"/>
            <a:chOff x="1510528" y="1366070"/>
            <a:chExt cx="3431329" cy="3431329"/>
          </a:xfrm>
          <a:effectLst>
            <a:outerShdw blurRad="50800" dist="38100" dir="2700000" algn="tl" rotWithShape="0">
              <a:prstClr val="black">
                <a:alpha val="40000"/>
              </a:prstClr>
            </a:outerShdw>
          </a:effectLst>
        </p:grpSpPr>
        <p:sp>
          <p:nvSpPr>
            <p:cNvPr id="37" name="Freeform: Shape 36">
              <a:extLst>
                <a:ext uri="{FF2B5EF4-FFF2-40B4-BE49-F238E27FC236}">
                  <a16:creationId xmlns:a16="http://schemas.microsoft.com/office/drawing/2014/main" id="{6871BEB2-53AC-4822-87A0-06B6E356C577}"/>
                </a:ext>
              </a:extLst>
            </p:cNvPr>
            <p:cNvSpPr/>
            <p:nvPr/>
          </p:nvSpPr>
          <p:spPr>
            <a:xfrm>
              <a:off x="1510528" y="1366070"/>
              <a:ext cx="3431329" cy="3431329"/>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38" name="Freeform: Shape 37">
              <a:extLst>
                <a:ext uri="{FF2B5EF4-FFF2-40B4-BE49-F238E27FC236}">
                  <a16:creationId xmlns:a16="http://schemas.microsoft.com/office/drawing/2014/main" id="{72AF0E4E-1CD4-45E9-92D8-B24E36A3CFCA}"/>
                </a:ext>
              </a:extLst>
            </p:cNvPr>
            <p:cNvSpPr>
              <a:spLocks noChangeAspect="1"/>
            </p:cNvSpPr>
            <p:nvPr/>
          </p:nvSpPr>
          <p:spPr>
            <a:xfrm>
              <a:off x="1529854" y="1388027"/>
              <a:ext cx="3411797" cy="333756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sp>
        <p:nvSpPr>
          <p:cNvPr id="39" name="Freeform: Shape 38">
            <a:extLst>
              <a:ext uri="{FF2B5EF4-FFF2-40B4-BE49-F238E27FC236}">
                <a16:creationId xmlns:a16="http://schemas.microsoft.com/office/drawing/2014/main" id="{61A602F0-A1E4-4DD0-A5D6-2A76B5BC299A}"/>
              </a:ext>
            </a:extLst>
          </p:cNvPr>
          <p:cNvSpPr/>
          <p:nvPr/>
        </p:nvSpPr>
        <p:spPr>
          <a:xfrm>
            <a:off x="1698257" y="1925583"/>
            <a:ext cx="344032" cy="25325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BA6E81A0-A295-42FA-BB10-2333CACFF7D8}"/>
              </a:ext>
            </a:extLst>
          </p:cNvPr>
          <p:cNvSpPr/>
          <p:nvPr/>
        </p:nvSpPr>
        <p:spPr>
          <a:xfrm>
            <a:off x="1532743" y="3223806"/>
            <a:ext cx="349322" cy="257152"/>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90849EFA-C8C4-4D96-A6A1-302B7BC8EED4}"/>
              </a:ext>
            </a:extLst>
          </p:cNvPr>
          <p:cNvSpPr/>
          <p:nvPr/>
        </p:nvSpPr>
        <p:spPr>
          <a:xfrm>
            <a:off x="1990641" y="3633182"/>
            <a:ext cx="275326" cy="20268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A4C586BF-DF36-4B99-A1A3-A077E55B35DD}"/>
              </a:ext>
            </a:extLst>
          </p:cNvPr>
          <p:cNvSpPr/>
          <p:nvPr/>
        </p:nvSpPr>
        <p:spPr>
          <a:xfrm>
            <a:off x="3222077" y="2795901"/>
            <a:ext cx="302885" cy="222967"/>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DB0AF421-74A9-47AB-AFE0-D712EFF0D252}"/>
              </a:ext>
            </a:extLst>
          </p:cNvPr>
          <p:cNvSpPr/>
          <p:nvPr/>
        </p:nvSpPr>
        <p:spPr>
          <a:xfrm>
            <a:off x="3885273" y="3057379"/>
            <a:ext cx="324852" cy="23913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7293C921-DA6C-46BA-B666-B915F507E19B}"/>
              </a:ext>
            </a:extLst>
          </p:cNvPr>
          <p:cNvSpPr/>
          <p:nvPr/>
        </p:nvSpPr>
        <p:spPr>
          <a:xfrm>
            <a:off x="2553397" y="1329434"/>
            <a:ext cx="291369" cy="21449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3027C7DC-2765-480B-B0A1-C7DF27E2B826}"/>
              </a:ext>
            </a:extLst>
          </p:cNvPr>
          <p:cNvSpPr/>
          <p:nvPr/>
        </p:nvSpPr>
        <p:spPr>
          <a:xfrm>
            <a:off x="3534754" y="1823613"/>
            <a:ext cx="324852" cy="23913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08F8C2F7-8B10-4779-B58E-84F7EA49B9F6}"/>
              </a:ext>
            </a:extLst>
          </p:cNvPr>
          <p:cNvSpPr/>
          <p:nvPr/>
        </p:nvSpPr>
        <p:spPr>
          <a:xfrm>
            <a:off x="1967778" y="3052780"/>
            <a:ext cx="324852" cy="23913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36063500-092A-41EE-96BC-B3012F0BE7B7}"/>
              </a:ext>
            </a:extLst>
          </p:cNvPr>
          <p:cNvSpPr/>
          <p:nvPr/>
        </p:nvSpPr>
        <p:spPr>
          <a:xfrm>
            <a:off x="1159742" y="2230904"/>
            <a:ext cx="344032" cy="25325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9">
            <a:extLst>
              <a:ext uri="{FF2B5EF4-FFF2-40B4-BE49-F238E27FC236}">
                <a16:creationId xmlns:a16="http://schemas.microsoft.com/office/drawing/2014/main" id="{65C90BD6-5A23-454F-A3AC-F9D9F7421D70}"/>
              </a:ext>
            </a:extLst>
          </p:cNvPr>
          <p:cNvSpPr/>
          <p:nvPr/>
        </p:nvSpPr>
        <p:spPr>
          <a:xfrm>
            <a:off x="6251231" y="4085600"/>
            <a:ext cx="4924589" cy="40010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err="1">
                <a:ln w="0"/>
                <a:solidFill>
                  <a:srgbClr val="00B050"/>
                </a:solidFill>
                <a:effectLst>
                  <a:innerShdw blurRad="63500" dist="50800" dir="13500000">
                    <a:srgbClr val="000000">
                      <a:alpha val="50000"/>
                    </a:srgbClr>
                  </a:innerShdw>
                </a:effectLst>
                <a:uLnTx/>
                <a:uFillTx/>
                <a:latin typeface="Tw Cen MT" panose="020B0602020104020603"/>
                <a:ea typeface="+mn-ea"/>
                <a:cs typeface="+mn-cs"/>
              </a:rPr>
              <a:t>pi@raspberry</a:t>
            </a:r>
            <a:r>
              <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a:t>
            </a:r>
            <a:r>
              <a:rPr kumimoji="0" lang="en-US" sz="2400" b="1" i="0" u="none" strike="noStrike" kern="1200" cap="none" spc="50" normalizeH="0" baseline="0" noProof="0" dirty="0">
                <a:ln w="0"/>
                <a:solidFill>
                  <a:srgbClr val="0070C0"/>
                </a:solidFill>
                <a:effectLst>
                  <a:innerShdw blurRad="63500" dist="50800" dir="13500000">
                    <a:srgbClr val="000000">
                      <a:alpha val="50000"/>
                    </a:srgbClr>
                  </a:innerShdw>
                </a:effectLst>
                <a:uLnTx/>
                <a:uFillTx/>
                <a:latin typeface="Tw Cen MT" panose="020B0602020104020603"/>
                <a:ea typeface="+mn-ea"/>
                <a:cs typeface="+mn-cs"/>
              </a:rPr>
              <a:t>~$ </a:t>
            </a:r>
            <a:r>
              <a:rPr kumimoji="0" lang="en-US" sz="2400" b="1" i="0" u="none" strike="noStrike" kern="1200" cap="none" spc="50" normalizeH="0" baseline="0" noProof="0" dirty="0" err="1">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sudo</a:t>
            </a:r>
            <a:r>
              <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 apt update</a:t>
            </a:r>
          </a:p>
        </p:txBody>
      </p:sp>
      <p:sp>
        <p:nvSpPr>
          <p:cNvPr id="49" name="Rounded Rectangle 9">
            <a:extLst>
              <a:ext uri="{FF2B5EF4-FFF2-40B4-BE49-F238E27FC236}">
                <a16:creationId xmlns:a16="http://schemas.microsoft.com/office/drawing/2014/main" id="{344A1B4B-354E-442B-BD6B-3E82AE2D23A3}"/>
              </a:ext>
            </a:extLst>
          </p:cNvPr>
          <p:cNvSpPr/>
          <p:nvPr/>
        </p:nvSpPr>
        <p:spPr>
          <a:xfrm>
            <a:off x="5173124" y="5111509"/>
            <a:ext cx="6002696" cy="40010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err="1">
                <a:ln w="0"/>
                <a:solidFill>
                  <a:srgbClr val="00B050"/>
                </a:solidFill>
                <a:effectLst>
                  <a:innerShdw blurRad="63500" dist="50800" dir="13500000">
                    <a:srgbClr val="000000">
                      <a:alpha val="50000"/>
                    </a:srgbClr>
                  </a:innerShdw>
                </a:effectLst>
                <a:uLnTx/>
                <a:uFillTx/>
                <a:latin typeface="Tw Cen MT" panose="020B0602020104020603"/>
                <a:ea typeface="+mn-ea"/>
                <a:cs typeface="+mn-cs"/>
              </a:rPr>
              <a:t>pi@aspberry</a:t>
            </a:r>
            <a:r>
              <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a:t>
            </a:r>
            <a:r>
              <a:rPr kumimoji="0" lang="en-US" sz="2400" b="1" i="0" u="none" strike="noStrike" kern="1200" cap="none" spc="50" normalizeH="0" baseline="0" noProof="0" dirty="0">
                <a:ln w="0"/>
                <a:solidFill>
                  <a:srgbClr val="0070C0"/>
                </a:solidFill>
                <a:effectLst>
                  <a:innerShdw blurRad="63500" dist="50800" dir="13500000">
                    <a:srgbClr val="000000">
                      <a:alpha val="50000"/>
                    </a:srgbClr>
                  </a:innerShdw>
                </a:effectLst>
                <a:uLnTx/>
                <a:uFillTx/>
                <a:latin typeface="Tw Cen MT" panose="020B0602020104020603"/>
                <a:ea typeface="+mn-ea"/>
                <a:cs typeface="+mn-cs"/>
              </a:rPr>
              <a:t>~$</a:t>
            </a:r>
            <a:r>
              <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 </a:t>
            </a:r>
            <a:r>
              <a:rPr kumimoji="0" lang="en-US" sz="2400" b="1" i="0" u="none" strike="noStrike" kern="1200" cap="none" spc="50" normalizeH="0" baseline="0" noProof="0" dirty="0" err="1">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sudo</a:t>
            </a:r>
            <a:r>
              <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 apt install </a:t>
            </a:r>
            <a:r>
              <a:rPr kumimoji="0" lang="en-US" sz="2400" b="1" i="0" u="none" strike="noStrike" kern="1200" cap="none" spc="50" normalizeH="0" baseline="0" noProof="0" dirty="0" err="1">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mosquitto</a:t>
            </a:r>
            <a:endPar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endParaRPr>
          </a:p>
        </p:txBody>
      </p:sp>
      <p:sp>
        <p:nvSpPr>
          <p:cNvPr id="50" name="Rounded Rectangle 9">
            <a:extLst>
              <a:ext uri="{FF2B5EF4-FFF2-40B4-BE49-F238E27FC236}">
                <a16:creationId xmlns:a16="http://schemas.microsoft.com/office/drawing/2014/main" id="{77642AC5-F740-427C-9BB0-D738051A9732}"/>
              </a:ext>
            </a:extLst>
          </p:cNvPr>
          <p:cNvSpPr/>
          <p:nvPr/>
        </p:nvSpPr>
        <p:spPr>
          <a:xfrm>
            <a:off x="3221862" y="6188200"/>
            <a:ext cx="7953958" cy="40010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err="1">
                <a:ln w="0"/>
                <a:solidFill>
                  <a:srgbClr val="00B050"/>
                </a:solidFill>
                <a:effectLst>
                  <a:innerShdw blurRad="63500" dist="50800" dir="13500000">
                    <a:srgbClr val="000000">
                      <a:alpha val="50000"/>
                    </a:srgbClr>
                  </a:innerShdw>
                </a:effectLst>
                <a:uLnTx/>
                <a:uFillTx/>
                <a:latin typeface="Tw Cen MT" panose="020B0602020104020603"/>
                <a:ea typeface="+mn-ea"/>
                <a:cs typeface="+mn-cs"/>
              </a:rPr>
              <a:t>pi@raspberry</a:t>
            </a:r>
            <a:r>
              <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a:t>
            </a:r>
            <a:r>
              <a:rPr kumimoji="0" lang="en-US" sz="2400" b="1" i="0" u="none" strike="noStrike" kern="1200" cap="none" spc="50" normalizeH="0" baseline="0" noProof="0" dirty="0">
                <a:ln w="0"/>
                <a:solidFill>
                  <a:srgbClr val="0070C0"/>
                </a:solidFill>
                <a:effectLst>
                  <a:innerShdw blurRad="63500" dist="50800" dir="13500000">
                    <a:srgbClr val="000000">
                      <a:alpha val="50000"/>
                    </a:srgbClr>
                  </a:innerShdw>
                </a:effectLst>
                <a:uLnTx/>
                <a:uFillTx/>
                <a:latin typeface="Tw Cen MT" panose="020B0602020104020603"/>
                <a:ea typeface="+mn-ea"/>
                <a:cs typeface="+mn-cs"/>
              </a:rPr>
              <a:t>~$</a:t>
            </a:r>
            <a:r>
              <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 </a:t>
            </a:r>
            <a:r>
              <a:rPr kumimoji="0" lang="en-US" sz="2400" b="1" i="0" u="none" strike="noStrike" kern="1200" cap="none" spc="50" normalizeH="0" baseline="0" noProof="0" dirty="0" err="1">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sudo</a:t>
            </a:r>
            <a:r>
              <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 </a:t>
            </a:r>
            <a:r>
              <a:rPr kumimoji="0" lang="en-US" sz="2400" b="1" i="0" u="none" strike="noStrike" kern="1200" cap="none" spc="50" normalizeH="0" baseline="0" noProof="0" dirty="0" err="1">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systemctl</a:t>
            </a:r>
            <a:r>
              <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 restart </a:t>
            </a:r>
            <a:r>
              <a:rPr kumimoji="0" lang="en-US" sz="2400" b="1" i="0" u="none" strike="noStrike" kern="1200" cap="none" spc="50" normalizeH="0" baseline="0" noProof="0" dirty="0" err="1">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mosquitto.service</a:t>
            </a:r>
            <a:endPar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endParaRPr>
          </a:p>
        </p:txBody>
      </p:sp>
      <p:sp>
        <p:nvSpPr>
          <p:cNvPr id="51" name="TextBox 50">
            <a:extLst>
              <a:ext uri="{FF2B5EF4-FFF2-40B4-BE49-F238E27FC236}">
                <a16:creationId xmlns:a16="http://schemas.microsoft.com/office/drawing/2014/main" id="{82033636-E426-4467-BB26-3AECADB71688}"/>
              </a:ext>
            </a:extLst>
          </p:cNvPr>
          <p:cNvSpPr txBox="1"/>
          <p:nvPr/>
        </p:nvSpPr>
        <p:spPr>
          <a:xfrm>
            <a:off x="11736280" y="0"/>
            <a:ext cx="455720" cy="369332"/>
          </a:xfrm>
          <a:prstGeom prst="rect">
            <a:avLst/>
          </a:prstGeom>
          <a:noFill/>
        </p:spPr>
        <p:txBody>
          <a:bodyPr wrap="square" rtlCol="0">
            <a:spAutoFit/>
          </a:bodyPr>
          <a:lstStyle/>
          <a:p>
            <a:r>
              <a:rPr lang="fa-IR" dirty="0"/>
              <a:t>38</a:t>
            </a:r>
            <a:endParaRPr lang="en-US" dirty="0"/>
          </a:p>
        </p:txBody>
      </p:sp>
    </p:spTree>
    <p:extLst>
      <p:ext uri="{BB962C8B-B14F-4D97-AF65-F5344CB8AC3E}">
        <p14:creationId xmlns:p14="http://schemas.microsoft.com/office/powerpoint/2010/main" val="756193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B69FD-8ABF-4B91-AB2E-00FC31140DF7}"/>
              </a:ext>
            </a:extLst>
          </p:cNvPr>
          <p:cNvPicPr>
            <a:picLocks noChangeAspect="1"/>
          </p:cNvPicPr>
          <p:nvPr/>
        </p:nvPicPr>
        <p:blipFill>
          <a:blip r:embed="rId2"/>
          <a:stretch>
            <a:fillRect/>
          </a:stretch>
        </p:blipFill>
        <p:spPr>
          <a:xfrm>
            <a:off x="0" y="0"/>
            <a:ext cx="6096000" cy="6858000"/>
          </a:xfrm>
          <a:prstGeom prst="rect">
            <a:avLst/>
          </a:prstGeom>
        </p:spPr>
      </p:pic>
      <p:sp>
        <p:nvSpPr>
          <p:cNvPr id="5" name="TextBox 4">
            <a:extLst>
              <a:ext uri="{FF2B5EF4-FFF2-40B4-BE49-F238E27FC236}">
                <a16:creationId xmlns:a16="http://schemas.microsoft.com/office/drawing/2014/main" id="{32D9A07B-E26F-45EB-B996-0239745DB721}"/>
              </a:ext>
            </a:extLst>
          </p:cNvPr>
          <p:cNvSpPr txBox="1"/>
          <p:nvPr/>
        </p:nvSpPr>
        <p:spPr>
          <a:xfrm>
            <a:off x="6622741" y="1240856"/>
            <a:ext cx="5155707" cy="378693"/>
          </a:xfrm>
          <a:prstGeom prst="rect">
            <a:avLst/>
          </a:prstGeom>
          <a:noFill/>
        </p:spPr>
        <p:txBody>
          <a:bodyPr wrap="square">
            <a:spAutoFit/>
          </a:bodyPr>
          <a:lstStyle/>
          <a:p>
            <a:pPr marL="0" marR="0" lvl="0" indent="0" algn="r"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fa-IR" sz="1800" b="1" i="0" u="none" strike="noStrike" kern="1200" cap="all" spc="0" normalizeH="0" baseline="0" noProof="0" dirty="0">
                <a:ln>
                  <a:noFill/>
                </a:ln>
                <a:effectLst/>
                <a:uLnTx/>
                <a:uFillTx/>
                <a:latin typeface="Tw Cen MT" panose="020B0602020104020603"/>
                <a:ea typeface="+mn-ea"/>
                <a:cs typeface="Arial" panose="020B0604020202020204" pitchFamily="34" charset="0"/>
              </a:rPr>
              <a:t>جهت نصب </a:t>
            </a:r>
            <a:r>
              <a:rPr kumimoji="0" lang="fa-IR" sz="1800" b="1" i="0" u="none" strike="noStrike" kern="1200" cap="all" spc="0" normalizeH="0" baseline="0" noProof="0" dirty="0" err="1">
                <a:ln>
                  <a:noFill/>
                </a:ln>
                <a:effectLst/>
                <a:uLnTx/>
                <a:uFillTx/>
                <a:latin typeface="Tw Cen MT" panose="020B0602020104020603"/>
                <a:ea typeface="+mn-ea"/>
                <a:cs typeface="Arial" panose="020B0604020202020204" pitchFamily="34" charset="0"/>
              </a:rPr>
              <a:t>بروکر</a:t>
            </a:r>
            <a:r>
              <a:rPr kumimoji="0" lang="fa-IR" sz="1800" b="1" i="0" u="none" strike="noStrike" kern="1200" cap="all" spc="0" normalizeH="0" baseline="0" noProof="0" dirty="0">
                <a:ln>
                  <a:noFill/>
                </a:ln>
                <a:effectLst/>
                <a:uLnTx/>
                <a:uFillTx/>
                <a:latin typeface="Tw Cen MT" panose="020B0602020104020603"/>
                <a:ea typeface="+mn-ea"/>
                <a:cs typeface="Arial" panose="020B0604020202020204" pitchFamily="34" charset="0"/>
              </a:rPr>
              <a:t> در </a:t>
            </a:r>
            <a:r>
              <a:rPr kumimoji="0" lang="fa-IR" sz="1800" b="1" i="0" u="none" strike="noStrike" kern="1200" cap="all" spc="0" normalizeH="0" baseline="0" noProof="0" dirty="0" err="1">
                <a:ln>
                  <a:noFill/>
                </a:ln>
                <a:effectLst/>
                <a:uLnTx/>
                <a:uFillTx/>
                <a:latin typeface="Tw Cen MT" panose="020B0602020104020603"/>
                <a:ea typeface="+mn-ea"/>
                <a:cs typeface="Arial" panose="020B0604020202020204" pitchFamily="34" charset="0"/>
              </a:rPr>
              <a:t>ترمینال</a:t>
            </a:r>
            <a:r>
              <a:rPr kumimoji="0" lang="fa-IR" sz="1800" b="1" i="0" u="none" strike="noStrike" kern="1200" cap="all" spc="0" normalizeH="0" baseline="0" noProof="0" dirty="0">
                <a:ln>
                  <a:noFill/>
                </a:ln>
                <a:effectLst/>
                <a:uLnTx/>
                <a:uFillTx/>
                <a:latin typeface="Tw Cen MT" panose="020B0602020104020603"/>
                <a:ea typeface="+mn-ea"/>
                <a:cs typeface="Arial" panose="020B0604020202020204" pitchFamily="34" charset="0"/>
              </a:rPr>
              <a:t> لینوکس دستور زیر را وارد می کنیم</a:t>
            </a:r>
            <a:endParaRPr kumimoji="0" lang="en-US" sz="1800" b="1" i="0" u="none" strike="noStrike" kern="1200" cap="all" spc="0" normalizeH="0" baseline="0" noProof="0" dirty="0">
              <a:ln>
                <a:noFill/>
              </a:ln>
              <a:effectLst/>
              <a:uLnTx/>
              <a:uFillTx/>
              <a:latin typeface="Tw Cen MT" panose="020B0602020104020603"/>
              <a:ea typeface="+mn-ea"/>
              <a:cs typeface="+mn-cs"/>
            </a:endParaRPr>
          </a:p>
        </p:txBody>
      </p:sp>
      <p:sp>
        <p:nvSpPr>
          <p:cNvPr id="6" name="Rounded Rectangle 9">
            <a:extLst>
              <a:ext uri="{FF2B5EF4-FFF2-40B4-BE49-F238E27FC236}">
                <a16:creationId xmlns:a16="http://schemas.microsoft.com/office/drawing/2014/main" id="{EB82BD82-ACD5-4EE3-B5FA-92A1545187EE}"/>
              </a:ext>
            </a:extLst>
          </p:cNvPr>
          <p:cNvSpPr/>
          <p:nvPr/>
        </p:nvSpPr>
        <p:spPr>
          <a:xfrm>
            <a:off x="6975259" y="2065121"/>
            <a:ext cx="4450670" cy="46166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err="1">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sudo</a:t>
            </a:r>
            <a:r>
              <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 apt install </a:t>
            </a:r>
            <a:r>
              <a:rPr kumimoji="0" lang="en-US" sz="2400" b="1" i="0" u="none" strike="noStrike" kern="1200" cap="none" spc="50" normalizeH="0" baseline="0" noProof="0" dirty="0" err="1">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mosquitto</a:t>
            </a:r>
            <a:endPar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endParaRPr>
          </a:p>
        </p:txBody>
      </p:sp>
      <p:sp>
        <p:nvSpPr>
          <p:cNvPr id="7" name="Rounded Rectangle 15">
            <a:extLst>
              <a:ext uri="{FF2B5EF4-FFF2-40B4-BE49-F238E27FC236}">
                <a16:creationId xmlns:a16="http://schemas.microsoft.com/office/drawing/2014/main" id="{5D4FFAA6-4454-482A-8C16-B6812E33F806}"/>
              </a:ext>
            </a:extLst>
          </p:cNvPr>
          <p:cNvSpPr/>
          <p:nvPr/>
        </p:nvSpPr>
        <p:spPr>
          <a:xfrm>
            <a:off x="6975259" y="4885157"/>
            <a:ext cx="4450670" cy="46166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50" normalizeH="0" baseline="0" noProof="0">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systems mosquitto start</a:t>
            </a:r>
            <a:endParaRPr kumimoji="0" lang="en-US" sz="28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endParaRPr>
          </a:p>
        </p:txBody>
      </p:sp>
      <p:sp>
        <p:nvSpPr>
          <p:cNvPr id="9" name="TextBox 8">
            <a:extLst>
              <a:ext uri="{FF2B5EF4-FFF2-40B4-BE49-F238E27FC236}">
                <a16:creationId xmlns:a16="http://schemas.microsoft.com/office/drawing/2014/main" id="{36CF259E-0E02-4530-8026-44F35FA190E8}"/>
              </a:ext>
            </a:extLst>
          </p:cNvPr>
          <p:cNvSpPr txBox="1"/>
          <p:nvPr/>
        </p:nvSpPr>
        <p:spPr>
          <a:xfrm>
            <a:off x="6622740" y="4141868"/>
            <a:ext cx="5155708" cy="378693"/>
          </a:xfrm>
          <a:prstGeom prst="rect">
            <a:avLst/>
          </a:prstGeom>
          <a:noFill/>
        </p:spPr>
        <p:txBody>
          <a:bodyPr wrap="square">
            <a:spAutoFit/>
          </a:bodyPr>
          <a:lstStyle/>
          <a:p>
            <a:pPr marL="0" marR="0" lvl="0" indent="0" algn="r"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fa-IR" sz="1800" b="1" i="0" u="none" strike="noStrike" kern="1200" cap="all" spc="0" normalizeH="0" baseline="0" noProof="0" dirty="0">
                <a:ln>
                  <a:noFill/>
                </a:ln>
                <a:effectLst/>
                <a:uLnTx/>
                <a:uFillTx/>
                <a:latin typeface="Tw Cen MT" panose="020B0602020104020603"/>
                <a:ea typeface="+mn-ea"/>
                <a:cs typeface="Arial" panose="020B0604020202020204" pitchFamily="34" charset="0"/>
              </a:rPr>
              <a:t>بعد از نصب دستور زیر را جهت راه اندازی </a:t>
            </a:r>
            <a:r>
              <a:rPr kumimoji="0" lang="fa-IR" sz="1800" b="1" i="0" u="none" strike="noStrike" kern="1200" cap="all" spc="0" normalizeH="0" baseline="0" noProof="0" dirty="0" err="1">
                <a:ln>
                  <a:noFill/>
                </a:ln>
                <a:effectLst/>
                <a:uLnTx/>
                <a:uFillTx/>
                <a:latin typeface="Tw Cen MT" panose="020B0602020104020603"/>
                <a:ea typeface="+mn-ea"/>
                <a:cs typeface="Arial" panose="020B0604020202020204" pitchFamily="34" charset="0"/>
              </a:rPr>
              <a:t>بروکر</a:t>
            </a:r>
            <a:r>
              <a:rPr kumimoji="0" lang="fa-IR" sz="1800" b="1" i="0" u="none" strike="noStrike" kern="1200" cap="all" spc="0" normalizeH="0" baseline="0" noProof="0" dirty="0">
                <a:ln>
                  <a:noFill/>
                </a:ln>
                <a:effectLst/>
                <a:uLnTx/>
                <a:uFillTx/>
                <a:latin typeface="Tw Cen MT" panose="020B0602020104020603"/>
                <a:ea typeface="+mn-ea"/>
                <a:cs typeface="Arial" panose="020B0604020202020204" pitchFamily="34" charset="0"/>
              </a:rPr>
              <a:t> وارد می کنیم</a:t>
            </a:r>
            <a:endParaRPr kumimoji="0" lang="en-US" sz="1800" b="1" i="0" u="none" strike="noStrike" kern="1200" cap="all" spc="0" normalizeH="0" baseline="0" noProof="0" dirty="0">
              <a:ln>
                <a:noFill/>
              </a:ln>
              <a:effectLst/>
              <a:uLnTx/>
              <a:uFillTx/>
              <a:latin typeface="Tw Cen MT" panose="020B0602020104020603"/>
              <a:ea typeface="+mn-ea"/>
              <a:cs typeface="+mn-cs"/>
            </a:endParaRPr>
          </a:p>
        </p:txBody>
      </p:sp>
      <p:sp>
        <p:nvSpPr>
          <p:cNvPr id="11" name="TextBox 10">
            <a:extLst>
              <a:ext uri="{FF2B5EF4-FFF2-40B4-BE49-F238E27FC236}">
                <a16:creationId xmlns:a16="http://schemas.microsoft.com/office/drawing/2014/main" id="{D21F4555-6DC0-45FF-86B5-03E98ACF28C0}"/>
              </a:ext>
            </a:extLst>
          </p:cNvPr>
          <p:cNvSpPr txBox="1"/>
          <p:nvPr/>
        </p:nvSpPr>
        <p:spPr>
          <a:xfrm>
            <a:off x="7687795" y="171705"/>
            <a:ext cx="3025597" cy="523220"/>
          </a:xfrm>
          <a:prstGeom prst="rect">
            <a:avLst/>
          </a:prstGeom>
          <a:noFill/>
        </p:spPr>
        <p:txBody>
          <a:bodyPr wrap="square">
            <a:spAutoFit/>
          </a:bodyPr>
          <a:lstStyle/>
          <a:p>
            <a:r>
              <a:rPr lang="fa-IR" sz="2800" b="1" dirty="0">
                <a:solidFill>
                  <a:srgbClr val="C00000"/>
                </a:solidFill>
              </a:rPr>
              <a:t>نصب و </a:t>
            </a:r>
            <a:r>
              <a:rPr lang="fa-IR" sz="2800" b="1" dirty="0" err="1">
                <a:solidFill>
                  <a:srgbClr val="C00000"/>
                </a:solidFill>
              </a:rPr>
              <a:t>کانفیگ</a:t>
            </a:r>
            <a:r>
              <a:rPr lang="fa-IR" sz="2800" b="1" dirty="0">
                <a:solidFill>
                  <a:srgbClr val="C00000"/>
                </a:solidFill>
              </a:rPr>
              <a:t> </a:t>
            </a:r>
            <a:r>
              <a:rPr lang="fa-IR" sz="2800" b="1" dirty="0" err="1">
                <a:solidFill>
                  <a:srgbClr val="C00000"/>
                </a:solidFill>
              </a:rPr>
              <a:t>بروکر</a:t>
            </a:r>
            <a:endParaRPr lang="en-US" sz="2800" b="1" dirty="0">
              <a:solidFill>
                <a:srgbClr val="C00000"/>
              </a:solidFill>
            </a:endParaRPr>
          </a:p>
        </p:txBody>
      </p:sp>
      <p:sp>
        <p:nvSpPr>
          <p:cNvPr id="8" name="TextBox 7">
            <a:extLst>
              <a:ext uri="{FF2B5EF4-FFF2-40B4-BE49-F238E27FC236}">
                <a16:creationId xmlns:a16="http://schemas.microsoft.com/office/drawing/2014/main" id="{F5BE18D9-6AA4-4899-8A8A-CC36EE575EF3}"/>
              </a:ext>
            </a:extLst>
          </p:cNvPr>
          <p:cNvSpPr txBox="1"/>
          <p:nvPr/>
        </p:nvSpPr>
        <p:spPr>
          <a:xfrm>
            <a:off x="11736280" y="0"/>
            <a:ext cx="455720" cy="369332"/>
          </a:xfrm>
          <a:prstGeom prst="rect">
            <a:avLst/>
          </a:prstGeom>
          <a:noFill/>
        </p:spPr>
        <p:txBody>
          <a:bodyPr wrap="square" rtlCol="0">
            <a:spAutoFit/>
          </a:bodyPr>
          <a:lstStyle/>
          <a:p>
            <a:r>
              <a:rPr lang="fa-IR" dirty="0"/>
              <a:t>39</a:t>
            </a:r>
            <a:endParaRPr lang="en-US" dirty="0"/>
          </a:p>
        </p:txBody>
      </p:sp>
    </p:spTree>
    <p:extLst>
      <p:ext uri="{BB962C8B-B14F-4D97-AF65-F5344CB8AC3E}">
        <p14:creationId xmlns:p14="http://schemas.microsoft.com/office/powerpoint/2010/main" val="3940002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71E0C9-990D-47C2-8A93-1226E068E2BF}"/>
              </a:ext>
            </a:extLst>
          </p:cNvPr>
          <p:cNvSpPr txBox="1"/>
          <p:nvPr/>
        </p:nvSpPr>
        <p:spPr>
          <a:xfrm>
            <a:off x="0" y="523220"/>
            <a:ext cx="12192000" cy="6247864"/>
          </a:xfrm>
          <a:prstGeom prst="rect">
            <a:avLst/>
          </a:prstGeom>
          <a:noFill/>
        </p:spPr>
        <p:txBody>
          <a:bodyPr wrap="square">
            <a:spAutoFit/>
          </a:bodyPr>
          <a:lstStyle/>
          <a:p>
            <a:pPr algn="r" rtl="1"/>
            <a:r>
              <a:rPr lang="fa-IR" sz="2000" dirty="0">
                <a:solidFill>
                  <a:prstClr val="black"/>
                </a:solidFill>
                <a:latin typeface="Calibri" panose="020F0502020204030204"/>
                <a:cs typeface="Arial" panose="020B0604020202020204" pitchFamily="34" charset="0"/>
              </a:rPr>
              <a:t>........................................................................................</a:t>
            </a:r>
            <a:r>
              <a:rPr lang="fa-IR" sz="2000" b="1" dirty="0">
                <a:solidFill>
                  <a:prstClr val="black"/>
                </a:solidFill>
                <a:latin typeface="Calibri" panose="020F0502020204030204"/>
                <a:cs typeface="Arial" panose="020B0604020202020204" pitchFamily="34" charset="0"/>
              </a:rPr>
              <a:t>مقدمه</a:t>
            </a:r>
            <a:r>
              <a:rPr lang="fa-IR" sz="2000" dirty="0">
                <a:solidFill>
                  <a:prstClr val="black"/>
                </a:solidFill>
                <a:latin typeface="Calibri" panose="020F0502020204030204"/>
                <a:cs typeface="Arial" panose="020B0604020202020204" pitchFamily="34" charset="0"/>
              </a:rPr>
              <a:t>............................................................................</a:t>
            </a:r>
          </a:p>
          <a:p>
            <a:pPr algn="r" rtl="1"/>
            <a:r>
              <a:rPr lang="fa-IR" sz="2000" dirty="0">
                <a:solidFill>
                  <a:prstClr val="black"/>
                </a:solidFill>
                <a:latin typeface="Calibri" panose="020F0502020204030204"/>
                <a:cs typeface="Arial" panose="020B0604020202020204" pitchFamily="34" charset="0"/>
              </a:rPr>
              <a:t>پیش گفتار............................................................................................................................................................7</a:t>
            </a:r>
          </a:p>
          <a:p>
            <a:pPr algn="r" rtl="1"/>
            <a:r>
              <a:rPr lang="fa-IR" sz="2000" dirty="0">
                <a:solidFill>
                  <a:prstClr val="black"/>
                </a:solidFill>
                <a:latin typeface="Calibri" panose="020F0502020204030204"/>
                <a:cs typeface="Arial" panose="020B0604020202020204" pitchFamily="34" charset="0"/>
              </a:rPr>
              <a:t>اینترنت اشیا..........................................................................................................................................................8</a:t>
            </a:r>
          </a:p>
          <a:p>
            <a:pPr algn="r" rtl="1"/>
            <a:r>
              <a:rPr lang="fa-IR" sz="2000" dirty="0">
                <a:solidFill>
                  <a:prstClr val="black"/>
                </a:solidFill>
                <a:latin typeface="Calibri" panose="020F0502020204030204"/>
                <a:cs typeface="Arial" panose="020B0604020202020204" pitchFamily="34" charset="0"/>
              </a:rPr>
              <a:t>معرفی پروژه........................................................................................................................................................9 </a:t>
            </a:r>
          </a:p>
          <a:p>
            <a:pPr algn="r" rtl="1"/>
            <a:r>
              <a:rPr lang="fa-IR" sz="2000" dirty="0">
                <a:solidFill>
                  <a:prstClr val="black"/>
                </a:solidFill>
                <a:latin typeface="Calibri" panose="020F0502020204030204"/>
                <a:cs typeface="Arial" panose="020B0604020202020204" pitchFamily="34" charset="0"/>
              </a:rPr>
              <a:t>برسی اقدامات لازم.................................................................................................................................................10</a:t>
            </a:r>
          </a:p>
          <a:p>
            <a:pPr algn="r" rtl="1"/>
            <a:r>
              <a:rPr lang="fa-IR" sz="2000" dirty="0">
                <a:solidFill>
                  <a:prstClr val="black"/>
                </a:solidFill>
                <a:latin typeface="Calibri" panose="020F0502020204030204"/>
                <a:cs typeface="Arial" panose="020B0604020202020204" pitchFamily="34" charset="0"/>
              </a:rPr>
              <a:t>تهیه</a:t>
            </a:r>
            <a:r>
              <a:rPr lang="en-US" sz="2000" dirty="0">
                <a:solidFill>
                  <a:prstClr val="black"/>
                </a:solidFill>
                <a:latin typeface="Calibri" panose="020F0502020204030204"/>
              </a:rPr>
              <a:t> </a:t>
            </a:r>
            <a:r>
              <a:rPr lang="fa-IR" sz="2000" dirty="0">
                <a:solidFill>
                  <a:prstClr val="black"/>
                </a:solidFill>
                <a:latin typeface="Calibri" panose="020F0502020204030204"/>
                <a:cs typeface="Arial" panose="020B0604020202020204" pitchFamily="34" charset="0"/>
              </a:rPr>
              <a:t>نیازمندی ها....................................................................................................................................................11</a:t>
            </a:r>
          </a:p>
          <a:p>
            <a:pPr algn="r" rtl="1"/>
            <a:r>
              <a:rPr lang="fa-IR" sz="2000" dirty="0">
                <a:solidFill>
                  <a:prstClr val="black"/>
                </a:solidFill>
                <a:latin typeface="Calibri" panose="020F0502020204030204"/>
                <a:cs typeface="Arial" panose="020B0604020202020204" pitchFamily="34" charset="0"/>
              </a:rPr>
              <a:t>.............................................</a:t>
            </a:r>
            <a:r>
              <a:rPr lang="en-US" sz="2000" dirty="0">
                <a:solidFill>
                  <a:prstClr val="black"/>
                </a:solidFill>
                <a:latin typeface="Calibri" panose="020F0502020204030204"/>
              </a:rPr>
              <a:t>....</a:t>
            </a:r>
            <a:r>
              <a:rPr lang="fa-IR" sz="2000" dirty="0">
                <a:solidFill>
                  <a:prstClr val="black"/>
                </a:solidFill>
                <a:latin typeface="Calibri" panose="020F0502020204030204"/>
                <a:cs typeface="Arial" panose="020B0604020202020204" pitchFamily="34" charset="0"/>
              </a:rPr>
              <a:t>....................................</a:t>
            </a:r>
            <a:r>
              <a:rPr lang="fa-IR" sz="2000" b="1" dirty="0">
                <a:solidFill>
                  <a:prstClr val="black"/>
                </a:solidFill>
                <a:latin typeface="Calibri" panose="020F0502020204030204"/>
                <a:cs typeface="Arial" panose="020B0604020202020204" pitchFamily="34" charset="0"/>
              </a:rPr>
              <a:t>تجهیز بورد</a:t>
            </a:r>
            <a:r>
              <a:rPr lang="fa-IR" sz="2000" dirty="0">
                <a:solidFill>
                  <a:prstClr val="black"/>
                </a:solidFill>
                <a:latin typeface="Calibri" panose="020F0502020204030204"/>
                <a:cs typeface="Arial" panose="020B0604020202020204" pitchFamily="34" charset="0"/>
              </a:rPr>
              <a:t>.........................................................................</a:t>
            </a:r>
          </a:p>
          <a:p>
            <a:pPr algn="r" rtl="1"/>
            <a:r>
              <a:rPr lang="fa-IR" sz="2000" dirty="0">
                <a:solidFill>
                  <a:prstClr val="black"/>
                </a:solidFill>
                <a:latin typeface="Calibri" panose="020F0502020204030204"/>
                <a:cs typeface="Arial" panose="020B0604020202020204" pitchFamily="34" charset="0"/>
              </a:rPr>
              <a:t>معرفی بورد</a:t>
            </a:r>
            <a:r>
              <a:rPr lang="en-US" sz="2000" dirty="0">
                <a:solidFill>
                  <a:prstClr val="black"/>
                </a:solidFill>
                <a:latin typeface="Calibri" panose="020F0502020204030204"/>
              </a:rPr>
              <a:t>Node </a:t>
            </a:r>
            <a:r>
              <a:rPr lang="en-US" sz="2000" dirty="0" err="1">
                <a:solidFill>
                  <a:prstClr val="black"/>
                </a:solidFill>
                <a:latin typeface="Calibri" panose="020F0502020204030204"/>
              </a:rPr>
              <a:t>mcu</a:t>
            </a:r>
            <a:r>
              <a:rPr lang="fa-IR" sz="2000" dirty="0">
                <a:solidFill>
                  <a:prstClr val="black"/>
                </a:solidFill>
                <a:latin typeface="Calibri" panose="020F0502020204030204"/>
                <a:cs typeface="Arial" panose="020B0604020202020204" pitchFamily="34" charset="0"/>
              </a:rPr>
              <a:t>.............</a:t>
            </a:r>
            <a:r>
              <a:rPr lang="en-US" sz="2000" dirty="0">
                <a:solidFill>
                  <a:prstClr val="black"/>
                </a:solidFill>
                <a:latin typeface="Calibri" panose="020F0502020204030204"/>
              </a:rPr>
              <a:t>.</a:t>
            </a:r>
            <a:r>
              <a:rPr lang="fa-IR" sz="2000" dirty="0">
                <a:solidFill>
                  <a:prstClr val="black"/>
                </a:solidFill>
                <a:latin typeface="Calibri" panose="020F0502020204030204"/>
                <a:cs typeface="Arial" panose="020B0604020202020204" pitchFamily="34" charset="0"/>
              </a:rPr>
              <a:t>..................................</a:t>
            </a:r>
            <a:r>
              <a:rPr lang="en-US" sz="2000" dirty="0">
                <a:solidFill>
                  <a:prstClr val="black"/>
                </a:solidFill>
                <a:latin typeface="Calibri" panose="020F0502020204030204"/>
              </a:rPr>
              <a:t>.</a:t>
            </a:r>
            <a:r>
              <a:rPr lang="fa-IR" sz="2000" dirty="0">
                <a:solidFill>
                  <a:prstClr val="black"/>
                </a:solidFill>
                <a:latin typeface="Calibri" panose="020F0502020204030204"/>
                <a:cs typeface="Arial" panose="020B0604020202020204" pitchFamily="34" charset="0"/>
              </a:rPr>
              <a:t>.........................................................................................12</a:t>
            </a:r>
          </a:p>
          <a:p>
            <a:pPr algn="r" rtl="1"/>
            <a:r>
              <a:rPr lang="fa-IR" sz="2000" dirty="0">
                <a:solidFill>
                  <a:prstClr val="black"/>
                </a:solidFill>
                <a:latin typeface="Calibri" panose="020F0502020204030204"/>
                <a:cs typeface="Arial" panose="020B0604020202020204" pitchFamily="34" charset="0"/>
              </a:rPr>
              <a:t>سخت افزار </a:t>
            </a:r>
            <a:r>
              <a:rPr lang="en-US" sz="2000" dirty="0">
                <a:solidFill>
                  <a:prstClr val="black"/>
                </a:solidFill>
                <a:latin typeface="Calibri" panose="020F0502020204030204"/>
              </a:rPr>
              <a:t>node </a:t>
            </a:r>
            <a:r>
              <a:rPr lang="en-US" sz="2000" dirty="0" err="1">
                <a:solidFill>
                  <a:prstClr val="black"/>
                </a:solidFill>
                <a:latin typeface="Calibri" panose="020F0502020204030204"/>
              </a:rPr>
              <a:t>mcu</a:t>
            </a:r>
            <a:r>
              <a:rPr lang="fa-IR" sz="2000" dirty="0">
                <a:solidFill>
                  <a:prstClr val="black"/>
                </a:solidFill>
                <a:latin typeface="Calibri" panose="020F0502020204030204"/>
                <a:cs typeface="Arial" panose="020B0604020202020204" pitchFamily="34" charset="0"/>
              </a:rPr>
              <a:t>..........................................................................................................................................13</a:t>
            </a:r>
          </a:p>
          <a:p>
            <a:pPr algn="r" rtl="1"/>
            <a:r>
              <a:rPr lang="fa-IR" sz="2000" dirty="0">
                <a:solidFill>
                  <a:prstClr val="black"/>
                </a:solidFill>
                <a:latin typeface="Calibri" panose="020F0502020204030204"/>
                <a:cs typeface="Arial" panose="020B0604020202020204" pitchFamily="34" charset="0"/>
              </a:rPr>
              <a:t>معرفی پایه های برد </a:t>
            </a:r>
            <a:r>
              <a:rPr lang="en-US" sz="2000" dirty="0">
                <a:solidFill>
                  <a:prstClr val="black"/>
                </a:solidFill>
                <a:latin typeface="Calibri" panose="020F0502020204030204"/>
              </a:rPr>
              <a:t>node </a:t>
            </a:r>
            <a:r>
              <a:rPr lang="en-US" sz="2000" dirty="0" err="1">
                <a:solidFill>
                  <a:prstClr val="black"/>
                </a:solidFill>
                <a:latin typeface="Calibri" panose="020F0502020204030204"/>
              </a:rPr>
              <a:t>mcu</a:t>
            </a:r>
            <a:r>
              <a:rPr lang="fa-IR" sz="2000" dirty="0">
                <a:solidFill>
                  <a:prstClr val="black"/>
                </a:solidFill>
                <a:latin typeface="Calibri" panose="020F0502020204030204"/>
                <a:cs typeface="Arial" panose="020B0604020202020204" pitchFamily="34" charset="0"/>
              </a:rPr>
              <a:t>................................................................................................................................14</a:t>
            </a:r>
          </a:p>
          <a:p>
            <a:pPr algn="r" rtl="1"/>
            <a:r>
              <a:rPr lang="fa-IR" sz="2000" dirty="0">
                <a:solidFill>
                  <a:prstClr val="black"/>
                </a:solidFill>
                <a:latin typeface="Calibri" panose="020F0502020204030204"/>
                <a:cs typeface="Arial" panose="020B0604020202020204" pitchFamily="34" charset="0"/>
              </a:rPr>
              <a:t>اتصال سنسور دما.به میکروکنترلر</a:t>
            </a:r>
            <a:r>
              <a:rPr lang="en-US" sz="2000" dirty="0">
                <a:solidFill>
                  <a:prstClr val="black"/>
                </a:solidFill>
                <a:latin typeface="Calibri" panose="020F0502020204030204"/>
              </a:rPr>
              <a:t>.</a:t>
            </a:r>
            <a:r>
              <a:rPr lang="fa-IR" sz="2000" dirty="0">
                <a:solidFill>
                  <a:prstClr val="black"/>
                </a:solidFill>
                <a:latin typeface="Calibri" panose="020F0502020204030204"/>
                <a:cs typeface="Arial" panose="020B0604020202020204" pitchFamily="34" charset="0"/>
              </a:rPr>
              <a:t>..............................................................................................................................15</a:t>
            </a:r>
          </a:p>
          <a:p>
            <a:pPr algn="r" rtl="1"/>
            <a:r>
              <a:rPr lang="fa-IR" sz="2000" dirty="0">
                <a:solidFill>
                  <a:prstClr val="black"/>
                </a:solidFill>
                <a:latin typeface="Calibri" panose="020F0502020204030204"/>
                <a:cs typeface="Arial" panose="020B0604020202020204" pitchFamily="34" charset="0"/>
              </a:rPr>
              <a:t>اتصال رله به میکروکنترلر.....................................................................</a:t>
            </a:r>
            <a:r>
              <a:rPr lang="en-US" sz="2000" dirty="0">
                <a:solidFill>
                  <a:prstClr val="black"/>
                </a:solidFill>
                <a:latin typeface="Calibri" panose="020F0502020204030204"/>
              </a:rPr>
              <a:t>.</a:t>
            </a:r>
            <a:r>
              <a:rPr lang="fa-IR" sz="2000" dirty="0">
                <a:solidFill>
                  <a:prstClr val="black"/>
                </a:solidFill>
                <a:latin typeface="Calibri" panose="020F0502020204030204"/>
                <a:cs typeface="Arial" panose="020B0604020202020204" pitchFamily="34" charset="0"/>
              </a:rPr>
              <a:t>..................................................................16</a:t>
            </a:r>
          </a:p>
          <a:p>
            <a:pPr algn="r" rtl="1"/>
            <a:r>
              <a:rPr lang="fa-IR" sz="2000" dirty="0">
                <a:solidFill>
                  <a:prstClr val="black"/>
                </a:solidFill>
                <a:latin typeface="Calibri" panose="020F0502020204030204"/>
                <a:cs typeface="Arial" panose="020B0604020202020204" pitchFamily="34" charset="0"/>
              </a:rPr>
              <a:t>آشنایی با نحوه </a:t>
            </a:r>
            <a:r>
              <a:rPr lang="fa-IR" sz="2000" dirty="0" err="1">
                <a:solidFill>
                  <a:prstClr val="black"/>
                </a:solidFill>
                <a:latin typeface="Calibri" panose="020F0502020204030204"/>
                <a:cs typeface="Arial" panose="020B0604020202020204" pitchFamily="34" charset="0"/>
              </a:rPr>
              <a:t>کارگیرنده</a:t>
            </a:r>
            <a:r>
              <a:rPr lang="fa-IR" sz="2000" dirty="0">
                <a:solidFill>
                  <a:prstClr val="black"/>
                </a:solidFill>
                <a:latin typeface="Calibri" panose="020F0502020204030204"/>
                <a:cs typeface="Arial" panose="020B0604020202020204" pitchFamily="34" charset="0"/>
              </a:rPr>
              <a:t> و فرستنده </a:t>
            </a:r>
            <a:r>
              <a:rPr lang="fa-IR" sz="2000" dirty="0" err="1">
                <a:solidFill>
                  <a:prstClr val="black"/>
                </a:solidFill>
                <a:latin typeface="Calibri" panose="020F0502020204030204"/>
                <a:cs typeface="Arial" panose="020B0604020202020204" pitchFamily="34" charset="0"/>
              </a:rPr>
              <a:t>اینفرارد</a:t>
            </a:r>
            <a:r>
              <a:rPr lang="en-US" sz="2000" dirty="0">
                <a:solidFill>
                  <a:prstClr val="black"/>
                </a:solidFill>
                <a:latin typeface="Calibri" panose="020F0502020204030204"/>
              </a:rPr>
              <a:t>IR</a:t>
            </a:r>
            <a:r>
              <a:rPr lang="fa-IR" sz="2000" dirty="0">
                <a:solidFill>
                  <a:prstClr val="black"/>
                </a:solidFill>
                <a:latin typeface="Calibri" panose="020F0502020204030204"/>
                <a:cs typeface="Arial" panose="020B0604020202020204" pitchFamily="34" charset="0"/>
              </a:rPr>
              <a:t>.....................................................................................................</a:t>
            </a:r>
            <a:r>
              <a:rPr lang="en-US" sz="2000" dirty="0">
                <a:solidFill>
                  <a:prstClr val="black"/>
                </a:solidFill>
                <a:latin typeface="Calibri" panose="020F0502020204030204"/>
              </a:rPr>
              <a:t>.</a:t>
            </a:r>
            <a:r>
              <a:rPr lang="fa-IR" sz="2000" dirty="0">
                <a:solidFill>
                  <a:prstClr val="black"/>
                </a:solidFill>
                <a:latin typeface="Calibri" panose="020F0502020204030204"/>
                <a:cs typeface="Arial" panose="020B0604020202020204" pitchFamily="34" charset="0"/>
              </a:rPr>
              <a:t>...........17</a:t>
            </a:r>
          </a:p>
          <a:p>
            <a:pPr algn="r" rtl="1"/>
            <a:r>
              <a:rPr lang="fa-IR" sz="2000" dirty="0">
                <a:solidFill>
                  <a:prstClr val="black"/>
                </a:solidFill>
                <a:latin typeface="Calibri" panose="020F0502020204030204"/>
                <a:cs typeface="Arial" panose="020B0604020202020204" pitchFamily="34" charset="0"/>
              </a:rPr>
              <a:t>اتصال سنسور گیرنده  اینفرارد به میکروکنترلر.....................................................................................................</a:t>
            </a:r>
            <a:r>
              <a:rPr lang="en-US" sz="2000" dirty="0">
                <a:solidFill>
                  <a:prstClr val="black"/>
                </a:solidFill>
                <a:latin typeface="Calibri" panose="020F0502020204030204"/>
              </a:rPr>
              <a:t>.</a:t>
            </a:r>
            <a:r>
              <a:rPr lang="fa-IR" sz="2000" dirty="0">
                <a:solidFill>
                  <a:prstClr val="black"/>
                </a:solidFill>
                <a:latin typeface="Calibri" panose="020F0502020204030204"/>
                <a:cs typeface="Arial" panose="020B0604020202020204" pitchFamily="34" charset="0"/>
              </a:rPr>
              <a:t>..........18</a:t>
            </a:r>
            <a:endParaRPr lang="en-US" sz="2000" dirty="0">
              <a:solidFill>
                <a:prstClr val="black"/>
              </a:solidFill>
              <a:latin typeface="Calibri" panose="020F0502020204030204"/>
            </a:endParaRPr>
          </a:p>
          <a:p>
            <a:pPr algn="r" rtl="1"/>
            <a:r>
              <a:rPr lang="fa-IR" sz="2000" dirty="0">
                <a:solidFill>
                  <a:prstClr val="black"/>
                </a:solidFill>
                <a:latin typeface="Calibri" panose="020F0502020204030204"/>
                <a:cs typeface="Arial" panose="020B0604020202020204" pitchFamily="34" charset="0"/>
              </a:rPr>
              <a:t>توضیحات قطعه کد برای عمل دیکودکردن......................................................................................................................19</a:t>
            </a:r>
          </a:p>
          <a:p>
            <a:pPr algn="r" rtl="1"/>
            <a:r>
              <a:rPr lang="fa-IR" sz="2000" dirty="0">
                <a:solidFill>
                  <a:prstClr val="black"/>
                </a:solidFill>
                <a:latin typeface="Calibri" panose="020F0502020204030204"/>
                <a:cs typeface="Arial" panose="020B0604020202020204" pitchFamily="34" charset="0"/>
              </a:rPr>
              <a:t>اتصال سنسور فرستنده اینفرارد  به </a:t>
            </a:r>
            <a:r>
              <a:rPr lang="fa-IR" sz="2000" dirty="0" err="1">
                <a:solidFill>
                  <a:prstClr val="black"/>
                </a:solidFill>
                <a:latin typeface="Calibri" panose="020F0502020204030204"/>
                <a:cs typeface="Arial" panose="020B0604020202020204" pitchFamily="34" charset="0"/>
              </a:rPr>
              <a:t>میکروکنترلر</a:t>
            </a:r>
            <a:r>
              <a:rPr lang="fa-IR" sz="2000" dirty="0">
                <a:solidFill>
                  <a:prstClr val="black"/>
                </a:solidFill>
                <a:latin typeface="Calibri" panose="020F0502020204030204"/>
                <a:cs typeface="Arial" panose="020B0604020202020204" pitchFamily="34" charset="0"/>
              </a:rPr>
              <a:t>.........................................................................................................</a:t>
            </a:r>
            <a:r>
              <a:rPr lang="en-US" sz="2000" dirty="0">
                <a:solidFill>
                  <a:prstClr val="black"/>
                </a:solidFill>
                <a:latin typeface="Calibri" panose="020F0502020204030204"/>
              </a:rPr>
              <a:t>.</a:t>
            </a:r>
            <a:r>
              <a:rPr lang="fa-IR" sz="2000" dirty="0">
                <a:solidFill>
                  <a:prstClr val="black"/>
                </a:solidFill>
                <a:latin typeface="Calibri" panose="020F0502020204030204"/>
                <a:cs typeface="Arial" panose="020B0604020202020204" pitchFamily="34" charset="0"/>
              </a:rPr>
              <a:t>..</a:t>
            </a:r>
            <a:r>
              <a:rPr lang="en-US" sz="2000" dirty="0">
                <a:solidFill>
                  <a:prstClr val="black"/>
                </a:solidFill>
                <a:latin typeface="Calibri" panose="020F0502020204030204"/>
              </a:rPr>
              <a:t>.</a:t>
            </a:r>
            <a:r>
              <a:rPr lang="fa-IR" sz="2000" dirty="0">
                <a:solidFill>
                  <a:prstClr val="black"/>
                </a:solidFill>
                <a:latin typeface="Calibri" panose="020F0502020204030204"/>
                <a:cs typeface="Arial" panose="020B0604020202020204" pitchFamily="34" charset="0"/>
              </a:rPr>
              <a:t>..21</a:t>
            </a:r>
          </a:p>
          <a:p>
            <a:pPr algn="r" rtl="1"/>
            <a:r>
              <a:rPr lang="fa-IR" sz="2000" dirty="0">
                <a:ln w="0"/>
              </a:rPr>
              <a:t>مدارالکترونیکی کامل پروژه</a:t>
            </a:r>
            <a:r>
              <a:rPr lang="fa-IR" sz="2000" dirty="0">
                <a:solidFill>
                  <a:prstClr val="black"/>
                </a:solidFill>
                <a:latin typeface="Calibri" panose="020F0502020204030204"/>
                <a:cs typeface="Arial" panose="020B0604020202020204" pitchFamily="34" charset="0"/>
              </a:rPr>
              <a:t>................................................................................................................................</a:t>
            </a:r>
            <a:r>
              <a:rPr lang="en-US" sz="2000" dirty="0">
                <a:solidFill>
                  <a:prstClr val="black"/>
                </a:solidFill>
                <a:latin typeface="Calibri" panose="020F0502020204030204"/>
              </a:rPr>
              <a:t>.</a:t>
            </a:r>
            <a:r>
              <a:rPr lang="fa-IR" sz="2000" dirty="0">
                <a:solidFill>
                  <a:prstClr val="black"/>
                </a:solidFill>
                <a:latin typeface="Calibri" panose="020F0502020204030204"/>
                <a:cs typeface="Arial" panose="020B0604020202020204" pitchFamily="34" charset="0"/>
              </a:rPr>
              <a:t>..</a:t>
            </a:r>
            <a:r>
              <a:rPr lang="en-US" sz="2000" dirty="0">
                <a:solidFill>
                  <a:prstClr val="black"/>
                </a:solidFill>
                <a:latin typeface="Calibri" panose="020F0502020204030204"/>
              </a:rPr>
              <a:t>.</a:t>
            </a:r>
            <a:r>
              <a:rPr lang="fa-IR" sz="2000" dirty="0">
                <a:solidFill>
                  <a:prstClr val="black"/>
                </a:solidFill>
                <a:latin typeface="Calibri" panose="020F0502020204030204"/>
                <a:cs typeface="Arial" panose="020B0604020202020204" pitchFamily="34" charset="0"/>
              </a:rPr>
              <a:t>..22</a:t>
            </a:r>
          </a:p>
          <a:p>
            <a:pPr algn="r" rtl="1"/>
            <a:r>
              <a:rPr lang="fa-IR" sz="2000" dirty="0">
                <a:solidFill>
                  <a:prstClr val="black"/>
                </a:solidFill>
                <a:latin typeface="Calibri" panose="020F0502020204030204"/>
                <a:cs typeface="Arial" panose="020B0604020202020204" pitchFamily="34" charset="0"/>
              </a:rPr>
              <a:t>معرفی نرم افزار</a:t>
            </a:r>
            <a:r>
              <a:rPr lang="en-US" sz="2000" dirty="0">
                <a:solidFill>
                  <a:prstClr val="black"/>
                </a:solidFill>
                <a:latin typeface="Calibri" panose="020F0502020204030204"/>
              </a:rPr>
              <a:t>ide</a:t>
            </a:r>
            <a:r>
              <a:rPr lang="fa-IR" sz="2000" dirty="0">
                <a:solidFill>
                  <a:prstClr val="black"/>
                </a:solidFill>
                <a:latin typeface="Calibri" panose="020F0502020204030204"/>
                <a:cs typeface="Arial" panose="020B0604020202020204" pitchFamily="34" charset="0"/>
              </a:rPr>
              <a:t> </a:t>
            </a:r>
            <a:r>
              <a:rPr lang="en-US" sz="2000" dirty="0">
                <a:solidFill>
                  <a:prstClr val="black"/>
                </a:solidFill>
                <a:latin typeface="Calibri" panose="020F0502020204030204"/>
              </a:rPr>
              <a:t> Arduino</a:t>
            </a:r>
            <a:r>
              <a:rPr lang="fa-IR" sz="2000" dirty="0">
                <a:solidFill>
                  <a:prstClr val="black"/>
                </a:solidFill>
                <a:latin typeface="Calibri" panose="020F0502020204030204"/>
                <a:cs typeface="Arial" panose="020B0604020202020204" pitchFamily="34" charset="0"/>
              </a:rPr>
              <a:t>...............</a:t>
            </a:r>
            <a:r>
              <a:rPr lang="en-US" sz="2000" dirty="0">
                <a:solidFill>
                  <a:prstClr val="black"/>
                </a:solidFill>
                <a:latin typeface="Calibri" panose="020F0502020204030204"/>
              </a:rPr>
              <a:t>.</a:t>
            </a:r>
            <a:r>
              <a:rPr lang="fa-IR" sz="2000" dirty="0">
                <a:solidFill>
                  <a:prstClr val="black"/>
                </a:solidFill>
                <a:latin typeface="Calibri" panose="020F0502020204030204"/>
                <a:cs typeface="Arial" panose="020B0604020202020204" pitchFamily="34" charset="0"/>
              </a:rPr>
              <a:t>.................................................................................................................23</a:t>
            </a:r>
          </a:p>
          <a:p>
            <a:pPr algn="r" rtl="1"/>
            <a:r>
              <a:rPr lang="fa-IR" sz="2000" dirty="0">
                <a:latin typeface="IranSans"/>
              </a:rPr>
              <a:t>راه اندازی </a:t>
            </a:r>
            <a:r>
              <a:rPr lang="en-US" sz="2000" dirty="0">
                <a:latin typeface="IranSans"/>
              </a:rPr>
              <a:t> </a:t>
            </a:r>
            <a:r>
              <a:rPr lang="en-US" sz="2000" dirty="0" err="1">
                <a:latin typeface="IranSans"/>
              </a:rPr>
              <a:t>Nodemcu</a:t>
            </a:r>
            <a:r>
              <a:rPr lang="en-US" sz="2000" dirty="0">
                <a:latin typeface="IranSans"/>
              </a:rPr>
              <a:t> </a:t>
            </a:r>
            <a:r>
              <a:rPr lang="fa-IR" sz="2000" dirty="0">
                <a:latin typeface="IranSans"/>
              </a:rPr>
              <a:t>با </a:t>
            </a:r>
            <a:r>
              <a:rPr lang="en-US" sz="2000" dirty="0" err="1">
                <a:latin typeface="IranSans"/>
              </a:rPr>
              <a:t>ArduinoID</a:t>
            </a:r>
            <a:r>
              <a:rPr lang="fa-IR" sz="2000" dirty="0">
                <a:solidFill>
                  <a:prstClr val="black"/>
                </a:solidFill>
                <a:latin typeface="Calibri" panose="020F0502020204030204"/>
                <a:cs typeface="Arial" panose="020B0604020202020204" pitchFamily="34" charset="0"/>
              </a:rPr>
              <a:t>....</a:t>
            </a:r>
            <a:r>
              <a:rPr lang="en-US" sz="2000" dirty="0">
                <a:solidFill>
                  <a:prstClr val="black"/>
                </a:solidFill>
                <a:latin typeface="Calibri" panose="020F0502020204030204"/>
                <a:cs typeface="Arial" panose="020B0604020202020204" pitchFamily="34" charset="0"/>
              </a:rPr>
              <a:t>............................</a:t>
            </a:r>
            <a:r>
              <a:rPr lang="fa-IR" sz="2000" dirty="0">
                <a:solidFill>
                  <a:prstClr val="black"/>
                </a:solidFill>
                <a:latin typeface="Calibri" panose="020F0502020204030204"/>
                <a:cs typeface="Arial" panose="020B0604020202020204" pitchFamily="34" charset="0"/>
              </a:rPr>
              <a:t>...........................................................................................24</a:t>
            </a:r>
            <a:endParaRPr lang="en-US" sz="2000" dirty="0">
              <a:solidFill>
                <a:prstClr val="black"/>
              </a:solidFill>
              <a:latin typeface="Calibri" panose="020F0502020204030204"/>
            </a:endParaRPr>
          </a:p>
          <a:p>
            <a:pPr algn="r" rtl="1"/>
            <a:r>
              <a:rPr lang="fa-IR" sz="2000" dirty="0">
                <a:solidFill>
                  <a:prstClr val="black"/>
                </a:solidFill>
                <a:latin typeface="Calibri" panose="020F0502020204030204"/>
                <a:cs typeface="Arial" panose="020B0604020202020204" pitchFamily="34" charset="0"/>
              </a:rPr>
              <a:t>توضیح کد نوشته شده با </a:t>
            </a:r>
            <a:r>
              <a:rPr lang="en-US" sz="2000" dirty="0">
                <a:solidFill>
                  <a:prstClr val="black"/>
                </a:solidFill>
                <a:latin typeface="Calibri" panose="020F0502020204030204"/>
              </a:rPr>
              <a:t> Arduino ide</a:t>
            </a:r>
            <a:r>
              <a:rPr lang="fa-IR" sz="2000" dirty="0">
                <a:solidFill>
                  <a:prstClr val="black"/>
                </a:solidFill>
                <a:latin typeface="Calibri" panose="020F0502020204030204"/>
                <a:cs typeface="Arial" panose="020B0604020202020204" pitchFamily="34" charset="0"/>
              </a:rPr>
              <a:t> برای پروگرم کردن میکروکنترلر.................................................................................28</a:t>
            </a:r>
          </a:p>
        </p:txBody>
      </p:sp>
      <p:sp>
        <p:nvSpPr>
          <p:cNvPr id="4" name="TextBox 3">
            <a:extLst>
              <a:ext uri="{FF2B5EF4-FFF2-40B4-BE49-F238E27FC236}">
                <a16:creationId xmlns:a16="http://schemas.microsoft.com/office/drawing/2014/main" id="{908D417A-67C9-4843-926F-354E2CB413D5}"/>
              </a:ext>
            </a:extLst>
          </p:cNvPr>
          <p:cNvSpPr txBox="1"/>
          <p:nvPr/>
        </p:nvSpPr>
        <p:spPr>
          <a:xfrm>
            <a:off x="4721439" y="0"/>
            <a:ext cx="2092171" cy="523220"/>
          </a:xfrm>
          <a:prstGeom prst="rect">
            <a:avLst/>
          </a:prstGeom>
          <a:noFill/>
        </p:spPr>
        <p:txBody>
          <a:bodyPr wrap="square" rtlCol="0">
            <a:spAutoFit/>
          </a:bodyPr>
          <a:lstStyle/>
          <a:p>
            <a:pPr algn="ctr" rtl="1"/>
            <a:r>
              <a:rPr lang="fa-IR" sz="2800" b="1" dirty="0">
                <a:solidFill>
                  <a:srgbClr val="FF0000"/>
                </a:solidFill>
              </a:rPr>
              <a:t>فهرست مطالب</a:t>
            </a:r>
            <a:endParaRPr lang="en-US" sz="2800" b="1" dirty="0">
              <a:solidFill>
                <a:srgbClr val="FF0000"/>
              </a:solidFill>
            </a:endParaRPr>
          </a:p>
        </p:txBody>
      </p:sp>
    </p:spTree>
    <p:extLst>
      <p:ext uri="{BB962C8B-B14F-4D97-AF65-F5344CB8AC3E}">
        <p14:creationId xmlns:p14="http://schemas.microsoft.com/office/powerpoint/2010/main" val="427606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1BD0B1-CAC2-4B11-99AF-EFDB5A7EE825}"/>
              </a:ext>
            </a:extLst>
          </p:cNvPr>
          <p:cNvSpPr txBox="1">
            <a:spLocks/>
          </p:cNvSpPr>
          <p:nvPr/>
        </p:nvSpPr>
        <p:spPr>
          <a:xfrm>
            <a:off x="7536377" y="73789"/>
            <a:ext cx="2262957" cy="59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solidFill>
                  <a:srgbClr val="FF0000"/>
                </a:solidFill>
              </a:rPr>
              <a:t>Node red</a:t>
            </a:r>
          </a:p>
        </p:txBody>
      </p:sp>
      <p:sp>
        <p:nvSpPr>
          <p:cNvPr id="4" name="TextBox 3">
            <a:extLst>
              <a:ext uri="{FF2B5EF4-FFF2-40B4-BE49-F238E27FC236}">
                <a16:creationId xmlns:a16="http://schemas.microsoft.com/office/drawing/2014/main" id="{9D3B5287-FBC9-4570-896F-65111484A8DC}"/>
              </a:ext>
            </a:extLst>
          </p:cNvPr>
          <p:cNvSpPr txBox="1"/>
          <p:nvPr/>
        </p:nvSpPr>
        <p:spPr>
          <a:xfrm>
            <a:off x="5619079" y="667293"/>
            <a:ext cx="6097554" cy="4801314"/>
          </a:xfrm>
          <a:prstGeom prst="rect">
            <a:avLst/>
          </a:prstGeom>
          <a:noFill/>
        </p:spPr>
        <p:txBody>
          <a:bodyPr wrap="square">
            <a:spAutoFit/>
          </a:bodyPr>
          <a:lstStyle/>
          <a:p>
            <a:pPr algn="r" rtl="1"/>
            <a:r>
              <a:rPr lang="fa-IR" cap="none" spc="0" dirty="0">
                <a:ln/>
                <a:effectLst/>
              </a:rPr>
              <a:t>حال که سیستم سرور خود را </a:t>
            </a:r>
            <a:r>
              <a:rPr lang="fa-IR" dirty="0">
                <a:ln/>
              </a:rPr>
              <a:t>راه اندازی کردیم</a:t>
            </a:r>
            <a:r>
              <a:rPr lang="fa-IR" cap="none" spc="0" dirty="0">
                <a:ln/>
                <a:effectLst/>
              </a:rPr>
              <a:t> نیاز است تا جهت مدیریت اطلاعات و کنترل و همگام سازی میکروکنترلر ها از یک </a:t>
            </a:r>
            <a:r>
              <a:rPr lang="fa-IR" dirty="0">
                <a:ln/>
              </a:rPr>
              <a:t>پلتفرم مدیریت</a:t>
            </a:r>
            <a:r>
              <a:rPr lang="fa-IR" cap="none" spc="0" dirty="0">
                <a:ln/>
                <a:effectLst/>
              </a:rPr>
              <a:t> استفاده کنیم.</a:t>
            </a:r>
            <a:r>
              <a:rPr lang="fa-IR" dirty="0">
                <a:ln/>
              </a:rPr>
              <a:t> که یکی از معروف ترین آنها </a:t>
            </a:r>
            <a:r>
              <a:rPr lang="en-US" dirty="0">
                <a:ln/>
              </a:rPr>
              <a:t>Node-red </a:t>
            </a:r>
            <a:r>
              <a:rPr lang="fa-IR" dirty="0">
                <a:ln/>
              </a:rPr>
              <a:t>است که توسط </a:t>
            </a:r>
            <a:r>
              <a:rPr lang="en-US" dirty="0">
                <a:ln/>
              </a:rPr>
              <a:t>IBM</a:t>
            </a:r>
            <a:r>
              <a:rPr lang="fa-IR" dirty="0">
                <a:ln/>
              </a:rPr>
              <a:t> توسعه داده شده است. </a:t>
            </a:r>
            <a:r>
              <a:rPr lang="fa-IR" b="0" i="0" dirty="0">
                <a:effectLst/>
                <a:latin typeface="Yekan"/>
              </a:rPr>
              <a:t>به طور کلی </a:t>
            </a:r>
            <a:r>
              <a:rPr lang="en-US" b="0" i="0" dirty="0">
                <a:effectLst/>
                <a:latin typeface="Yekan"/>
              </a:rPr>
              <a:t>Node red</a:t>
            </a:r>
            <a:r>
              <a:rPr lang="fa-IR" b="0" i="0" dirty="0">
                <a:effectLst/>
                <a:latin typeface="Yekan"/>
              </a:rPr>
              <a:t> را می توان محیط ویرایش بصری در نظر گرفت که به صورت متن باز است. از این محیط برای اتصال اجزای مختلف از طریق سیم به یکدیگر استفاده می شود و به راحتی می توان پروژه های اینترنت اشیا را توسط آن پیاده سازی کرد.</a:t>
            </a:r>
            <a:br>
              <a:rPr lang="fa-IR" dirty="0"/>
            </a:br>
            <a:r>
              <a:rPr lang="en-US" b="0" i="0" dirty="0">
                <a:effectLst/>
                <a:latin typeface="IranSans"/>
              </a:rPr>
              <a:t>Node-RED </a:t>
            </a:r>
            <a:r>
              <a:rPr lang="fa-IR" b="0" i="0" dirty="0">
                <a:effectLst/>
                <a:latin typeface="IranSans"/>
              </a:rPr>
              <a:t>یک محیط گرافیکی ساده و حرفه ای با رابط کاربری قوی را در اختیار کاربر قرار میدهد. </a:t>
            </a:r>
            <a:r>
              <a:rPr lang="en-US" b="0" i="0" dirty="0">
                <a:effectLst/>
                <a:latin typeface="IranSans"/>
              </a:rPr>
              <a:t>Node-RED</a:t>
            </a:r>
            <a:r>
              <a:rPr lang="fa-IR" b="0" i="0" dirty="0">
                <a:effectLst/>
                <a:latin typeface="IranSans"/>
              </a:rPr>
              <a:t> </a:t>
            </a:r>
            <a:r>
              <a:rPr lang="en-US" b="0" i="0" dirty="0">
                <a:effectLst/>
                <a:latin typeface="IranSans"/>
              </a:rPr>
              <a:t> </a:t>
            </a:r>
            <a:r>
              <a:rPr lang="fa-IR" b="0" i="0" dirty="0">
                <a:effectLst/>
                <a:latin typeface="IranSans"/>
              </a:rPr>
              <a:t>از </a:t>
            </a:r>
            <a:r>
              <a:rPr lang="en-US" b="0" i="0" dirty="0">
                <a:effectLst/>
                <a:latin typeface="IranSans"/>
              </a:rPr>
              <a:t>Node.js </a:t>
            </a:r>
            <a:r>
              <a:rPr lang="fa-IR" b="0" i="0" dirty="0">
                <a:effectLst/>
                <a:latin typeface="IranSans"/>
              </a:rPr>
              <a:t>توسعه یافته و بیس زبان برنامه نویسی آن</a:t>
            </a:r>
            <a:r>
              <a:rPr lang="fa-IR" b="1" i="0" dirty="0">
                <a:effectLst/>
                <a:latin typeface="IranSans"/>
              </a:rPr>
              <a:t> </a:t>
            </a:r>
            <a:r>
              <a:rPr lang="en-US" i="0" dirty="0" err="1">
                <a:effectLst/>
                <a:latin typeface="IranSans"/>
              </a:rPr>
              <a:t>Javascript</a:t>
            </a:r>
            <a:r>
              <a:rPr lang="fa-IR" i="0" dirty="0">
                <a:effectLst/>
                <a:latin typeface="IranSans"/>
              </a:rPr>
              <a:t> </a:t>
            </a:r>
            <a:r>
              <a:rPr lang="en-US" b="0" i="0" dirty="0">
                <a:effectLst/>
                <a:latin typeface="IranSans"/>
              </a:rPr>
              <a:t> </a:t>
            </a:r>
            <a:r>
              <a:rPr lang="fa-IR" b="0" i="0" dirty="0">
                <a:effectLst/>
                <a:latin typeface="IranSans"/>
              </a:rPr>
              <a:t>می‌باشد. برنامه نویسی در سبک </a:t>
            </a:r>
            <a:r>
              <a:rPr lang="en-US" b="0" i="0" dirty="0">
                <a:effectLst/>
                <a:latin typeface="IranSans"/>
              </a:rPr>
              <a:t>Node-RED</a:t>
            </a:r>
            <a:r>
              <a:rPr lang="fa-IR" b="0" i="0" dirty="0">
                <a:effectLst/>
                <a:latin typeface="IranSans"/>
              </a:rPr>
              <a:t> </a:t>
            </a:r>
            <a:r>
              <a:rPr lang="en-US" b="0" i="0" dirty="0">
                <a:effectLst/>
                <a:latin typeface="IranSans"/>
              </a:rPr>
              <a:t> </a:t>
            </a:r>
            <a:r>
              <a:rPr lang="fa-IR" b="0" i="0" dirty="0">
                <a:effectLst/>
                <a:latin typeface="IranSans"/>
              </a:rPr>
              <a:t>به اصطلاح </a:t>
            </a:r>
            <a:r>
              <a:rPr lang="en-US" i="0" dirty="0">
                <a:effectLst/>
                <a:latin typeface="IranSans"/>
              </a:rPr>
              <a:t>Even-Driven</a:t>
            </a:r>
            <a:r>
              <a:rPr lang="en-US" b="0" i="0" dirty="0">
                <a:effectLst/>
                <a:latin typeface="IranSans"/>
              </a:rPr>
              <a:t> </a:t>
            </a:r>
            <a:r>
              <a:rPr lang="fa-IR" b="0" i="0" dirty="0">
                <a:effectLst/>
                <a:latin typeface="IranSans"/>
              </a:rPr>
              <a:t>نیز گفته می‌شود. در</a:t>
            </a:r>
            <a:r>
              <a:rPr lang="fa-IR" b="1" i="0" dirty="0">
                <a:effectLst/>
                <a:latin typeface="IranSans"/>
              </a:rPr>
              <a:t> </a:t>
            </a:r>
            <a:r>
              <a:rPr lang="fa-IR" i="0" dirty="0">
                <a:effectLst/>
                <a:latin typeface="IranSans"/>
              </a:rPr>
              <a:t>برنامه نویسی </a:t>
            </a:r>
            <a:r>
              <a:rPr lang="en-US" i="0" dirty="0">
                <a:effectLst/>
                <a:latin typeface="IranSans"/>
              </a:rPr>
              <a:t>even-driven</a:t>
            </a:r>
            <a:r>
              <a:rPr lang="fa-IR" i="0" dirty="0">
                <a:effectLst/>
                <a:latin typeface="IranSans"/>
              </a:rPr>
              <a:t> </a:t>
            </a:r>
            <a:r>
              <a:rPr lang="en-US" i="0" dirty="0">
                <a:effectLst/>
                <a:latin typeface="IranSans"/>
              </a:rPr>
              <a:t> </a:t>
            </a:r>
            <a:r>
              <a:rPr lang="fa-IR" b="0" i="0" dirty="0">
                <a:effectLst/>
                <a:latin typeface="IranSans"/>
              </a:rPr>
              <a:t>به برنامه نویسی گفته می‌شود که جریان برنامه توسط رفتار کاربر، خروجی سنسورها و یا دریافت پیام از دیگر برنامه ها تعیین می‌گردد.</a:t>
            </a:r>
          </a:p>
          <a:p>
            <a:pPr algn="r" rtl="1"/>
            <a:r>
              <a:rPr lang="fa-IR" cap="none" spc="0" dirty="0">
                <a:ln/>
                <a:latin typeface="IranSans"/>
              </a:rPr>
              <a:t>در محیط </a:t>
            </a:r>
            <a:r>
              <a:rPr lang="en-US" dirty="0">
                <a:ln/>
                <a:latin typeface="IranSans"/>
              </a:rPr>
              <a:t>Node red</a:t>
            </a:r>
            <a:r>
              <a:rPr lang="fa-IR" dirty="0">
                <a:ln/>
                <a:latin typeface="IranSans"/>
              </a:rPr>
              <a:t> ما میتوانیم پنل مدیریتی که قرار است که کاربر با دسترسی به آن میتواند اهدافی که در برد تعریف کرده ایم را به عمل برساند.</a:t>
            </a:r>
          </a:p>
          <a:p>
            <a:pPr algn="r" rtl="1"/>
            <a:r>
              <a:rPr lang="fa-IR" cap="none" spc="0" dirty="0">
                <a:ln/>
                <a:effectLst/>
                <a:latin typeface="IranSans"/>
              </a:rPr>
              <a:t>از مزیت مهم نود رد این است </a:t>
            </a:r>
            <a:r>
              <a:rPr lang="fa-IR" dirty="0">
                <a:ln/>
                <a:latin typeface="IranSans"/>
              </a:rPr>
              <a:t>که میتوانیم در محیط گرافیکی کاملا ساده خواسته های خود را پیاده سازی بکنیم</a:t>
            </a:r>
            <a:endParaRPr lang="fa-IR" cap="none" spc="0" dirty="0">
              <a:ln/>
              <a:effectLst/>
            </a:endParaRPr>
          </a:p>
        </p:txBody>
      </p:sp>
      <p:pic>
        <p:nvPicPr>
          <p:cNvPr id="6" name="Picture 5">
            <a:extLst>
              <a:ext uri="{FF2B5EF4-FFF2-40B4-BE49-F238E27FC236}">
                <a16:creationId xmlns:a16="http://schemas.microsoft.com/office/drawing/2014/main" id="{61D77A68-CCE3-46FF-A395-5393B0FDF0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36" y="1113341"/>
            <a:ext cx="5475643" cy="5475643"/>
          </a:xfrm>
          <a:prstGeom prst="rect">
            <a:avLst/>
          </a:prstGeom>
        </p:spPr>
      </p:pic>
      <p:sp>
        <p:nvSpPr>
          <p:cNvPr id="5" name="TextBox 4">
            <a:extLst>
              <a:ext uri="{FF2B5EF4-FFF2-40B4-BE49-F238E27FC236}">
                <a16:creationId xmlns:a16="http://schemas.microsoft.com/office/drawing/2014/main" id="{B1F64907-7AE0-4ED9-A7EB-D00AA90125B9}"/>
              </a:ext>
            </a:extLst>
          </p:cNvPr>
          <p:cNvSpPr txBox="1"/>
          <p:nvPr/>
        </p:nvSpPr>
        <p:spPr>
          <a:xfrm>
            <a:off x="11736280" y="0"/>
            <a:ext cx="455720" cy="369332"/>
          </a:xfrm>
          <a:prstGeom prst="rect">
            <a:avLst/>
          </a:prstGeom>
          <a:noFill/>
        </p:spPr>
        <p:txBody>
          <a:bodyPr wrap="square" rtlCol="0">
            <a:spAutoFit/>
          </a:bodyPr>
          <a:lstStyle/>
          <a:p>
            <a:r>
              <a:rPr lang="fa-IR" dirty="0"/>
              <a:t>40</a:t>
            </a:r>
            <a:endParaRPr lang="en-US" dirty="0"/>
          </a:p>
        </p:txBody>
      </p:sp>
    </p:spTree>
    <p:extLst>
      <p:ext uri="{BB962C8B-B14F-4D97-AF65-F5344CB8AC3E}">
        <p14:creationId xmlns:p14="http://schemas.microsoft.com/office/powerpoint/2010/main" val="3041994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1BD0B1-CAC2-4B11-99AF-EFDB5A7EE825}"/>
              </a:ext>
            </a:extLst>
          </p:cNvPr>
          <p:cNvSpPr txBox="1">
            <a:spLocks/>
          </p:cNvSpPr>
          <p:nvPr/>
        </p:nvSpPr>
        <p:spPr>
          <a:xfrm>
            <a:off x="7006852" y="98806"/>
            <a:ext cx="4175465" cy="59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fa-IR" b="1" dirty="0">
                <a:solidFill>
                  <a:srgbClr val="FF0000"/>
                </a:solidFill>
              </a:rPr>
              <a:t>نصب </a:t>
            </a:r>
            <a:r>
              <a:rPr lang="en-US" b="1" dirty="0" err="1">
                <a:solidFill>
                  <a:srgbClr val="FF0000"/>
                </a:solidFill>
              </a:rPr>
              <a:t>nodered</a:t>
            </a:r>
            <a:r>
              <a:rPr lang="en-US" b="1" dirty="0">
                <a:solidFill>
                  <a:srgbClr val="FF0000"/>
                </a:solidFill>
              </a:rPr>
              <a:t> &amp; </a:t>
            </a:r>
            <a:r>
              <a:rPr lang="en-US" b="1" dirty="0" err="1">
                <a:solidFill>
                  <a:srgbClr val="FF0000"/>
                </a:solidFill>
              </a:rPr>
              <a:t>nodejs</a:t>
            </a:r>
            <a:endParaRPr lang="en-US" b="1" dirty="0">
              <a:solidFill>
                <a:srgbClr val="FF0000"/>
              </a:solidFill>
            </a:endParaRPr>
          </a:p>
        </p:txBody>
      </p:sp>
      <p:sp>
        <p:nvSpPr>
          <p:cNvPr id="3" name="TextBox 2">
            <a:extLst>
              <a:ext uri="{FF2B5EF4-FFF2-40B4-BE49-F238E27FC236}">
                <a16:creationId xmlns:a16="http://schemas.microsoft.com/office/drawing/2014/main" id="{32D9A07B-E26F-45EB-B996-0239745DB721}"/>
              </a:ext>
            </a:extLst>
          </p:cNvPr>
          <p:cNvSpPr txBox="1"/>
          <p:nvPr/>
        </p:nvSpPr>
        <p:spPr>
          <a:xfrm>
            <a:off x="6869250" y="910558"/>
            <a:ext cx="4803408" cy="1006429"/>
          </a:xfrm>
          <a:prstGeom prst="rect">
            <a:avLst/>
          </a:prstGeom>
          <a:noFill/>
        </p:spPr>
        <p:txBody>
          <a:bodyPr wrap="square">
            <a:spAutoFit/>
          </a:bodyPr>
          <a:lstStyle/>
          <a:p>
            <a:pPr marL="0" marR="0" lvl="0" indent="0" algn="r" defTabSz="914400" rtl="1"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fa-IR" sz="1800" i="0" u="none" strike="noStrike" kern="1200" cap="all" spc="0" normalizeH="0" baseline="0" noProof="0" dirty="0">
                <a:ln>
                  <a:noFill/>
                </a:ln>
                <a:effectLst/>
                <a:uLnTx/>
                <a:uFillTx/>
                <a:latin typeface="Tw Cen MT" panose="020B0602020104020603"/>
                <a:ea typeface="+mn-ea"/>
                <a:cs typeface="Arial" panose="020B0604020202020204" pitchFamily="34" charset="0"/>
              </a:rPr>
              <a:t>جهت نصب </a:t>
            </a:r>
            <a:r>
              <a:rPr lang="en-US" cap="all" dirty="0" err="1">
                <a:latin typeface="Tw Cen MT" panose="020B0602020104020603"/>
                <a:cs typeface="Arial" panose="020B0604020202020204" pitchFamily="34" charset="0"/>
              </a:rPr>
              <a:t>nodered</a:t>
            </a:r>
            <a:r>
              <a:rPr lang="fa-IR" cap="all" dirty="0">
                <a:latin typeface="Tw Cen MT" panose="020B0602020104020603"/>
                <a:cs typeface="Arial" panose="020B0604020202020204" pitchFamily="34" charset="0"/>
              </a:rPr>
              <a:t> ابتدا لازم است که </a:t>
            </a:r>
            <a:r>
              <a:rPr lang="en-US" cap="all" dirty="0" err="1">
                <a:latin typeface="Tw Cen MT" panose="020B0602020104020603"/>
                <a:cs typeface="Arial" panose="020B0604020202020204" pitchFamily="34" charset="0"/>
              </a:rPr>
              <a:t>nodejs</a:t>
            </a:r>
            <a:r>
              <a:rPr lang="fa-IR" cap="all" dirty="0">
                <a:latin typeface="Tw Cen MT" panose="020B0602020104020603"/>
                <a:cs typeface="Arial" panose="020B0604020202020204" pitchFamily="34" charset="0"/>
              </a:rPr>
              <a:t> را نصب کنیم جهت نصب </a:t>
            </a:r>
            <a:r>
              <a:rPr lang="en-US" cap="all" dirty="0" err="1">
                <a:latin typeface="Tw Cen MT" panose="020B0602020104020603"/>
                <a:cs typeface="Arial" panose="020B0604020202020204" pitchFamily="34" charset="0"/>
              </a:rPr>
              <a:t>nodejs</a:t>
            </a:r>
            <a:r>
              <a:rPr lang="fa-IR" cap="all" dirty="0">
                <a:latin typeface="Tw Cen MT" panose="020B0602020104020603"/>
                <a:cs typeface="Arial" panose="020B0604020202020204" pitchFamily="34" charset="0"/>
              </a:rPr>
              <a:t> در لینوکس از دستور زیر استفاده می کنیم</a:t>
            </a:r>
            <a:endParaRPr kumimoji="0" lang="en-US" sz="1800" i="0" u="none" strike="noStrike" kern="1200" cap="all" spc="0" normalizeH="0" baseline="0" noProof="0" dirty="0">
              <a:ln>
                <a:noFill/>
              </a:ln>
              <a:effectLst/>
              <a:uLnTx/>
              <a:uFillTx/>
              <a:latin typeface="Tw Cen MT" panose="020B0602020104020603"/>
              <a:ea typeface="+mn-ea"/>
              <a:cs typeface="+mn-cs"/>
            </a:endParaRPr>
          </a:p>
        </p:txBody>
      </p:sp>
      <p:sp>
        <p:nvSpPr>
          <p:cNvPr id="4" name="Rounded Rectangle 9">
            <a:extLst>
              <a:ext uri="{FF2B5EF4-FFF2-40B4-BE49-F238E27FC236}">
                <a16:creationId xmlns:a16="http://schemas.microsoft.com/office/drawing/2014/main" id="{EB82BD82-ACD5-4EE3-B5FA-92A1545187EE}"/>
              </a:ext>
            </a:extLst>
          </p:cNvPr>
          <p:cNvSpPr/>
          <p:nvPr/>
        </p:nvSpPr>
        <p:spPr>
          <a:xfrm>
            <a:off x="7045619" y="2100876"/>
            <a:ext cx="4450670" cy="46166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err="1">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sudo</a:t>
            </a:r>
            <a:r>
              <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 apt install </a:t>
            </a:r>
            <a:r>
              <a:rPr kumimoji="0" lang="en-US" sz="2400" b="1" i="0" u="none" strike="noStrike" kern="1200" cap="none" spc="50" normalizeH="0" baseline="0" noProof="0" dirty="0" err="1">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nodejs</a:t>
            </a:r>
            <a:endPar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endParaRPr>
          </a:p>
        </p:txBody>
      </p:sp>
      <p:sp>
        <p:nvSpPr>
          <p:cNvPr id="5" name="TextBox 4">
            <a:extLst>
              <a:ext uri="{FF2B5EF4-FFF2-40B4-BE49-F238E27FC236}">
                <a16:creationId xmlns:a16="http://schemas.microsoft.com/office/drawing/2014/main" id="{32D9A07B-E26F-45EB-B996-0239745DB721}"/>
              </a:ext>
            </a:extLst>
          </p:cNvPr>
          <p:cNvSpPr txBox="1"/>
          <p:nvPr/>
        </p:nvSpPr>
        <p:spPr>
          <a:xfrm>
            <a:off x="6693101" y="2746430"/>
            <a:ext cx="4803408" cy="378693"/>
          </a:xfrm>
          <a:prstGeom prst="rect">
            <a:avLst/>
          </a:prstGeom>
          <a:noFill/>
        </p:spPr>
        <p:txBody>
          <a:bodyPr wrap="square">
            <a:spAutoFit/>
          </a:bodyPr>
          <a:lstStyle/>
          <a:p>
            <a:pPr marL="0" marR="0" lvl="0" indent="0" algn="r" defTabSz="914400" rtl="1"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fa-IR" sz="1800" i="0" u="none" strike="noStrike" kern="1200" cap="all" spc="0" normalizeH="0" baseline="0" noProof="0" dirty="0">
                <a:ln>
                  <a:noFill/>
                </a:ln>
                <a:effectLst/>
                <a:uLnTx/>
                <a:uFillTx/>
                <a:latin typeface="Tw Cen MT" panose="020B0602020104020603"/>
                <a:ea typeface="+mn-ea"/>
                <a:cs typeface="Arial" panose="020B0604020202020204" pitchFamily="34" charset="0"/>
              </a:rPr>
              <a:t>سپس نیاز است پکیج منیجر </a:t>
            </a:r>
            <a:r>
              <a:rPr kumimoji="0" lang="en-US" sz="1800" i="0" u="none" strike="noStrike" kern="1200" cap="all" spc="0" normalizeH="0" baseline="0" noProof="0" dirty="0" err="1">
                <a:ln>
                  <a:noFill/>
                </a:ln>
                <a:effectLst/>
                <a:uLnTx/>
                <a:uFillTx/>
                <a:latin typeface="Tw Cen MT" panose="020B0602020104020603"/>
                <a:ea typeface="+mn-ea"/>
                <a:cs typeface="Arial" panose="020B0604020202020204" pitchFamily="34" charset="0"/>
              </a:rPr>
              <a:t>npm</a:t>
            </a:r>
            <a:r>
              <a:rPr kumimoji="0" lang="fa-IR" sz="1800" i="0" u="none" strike="noStrike" kern="1200" cap="all" spc="0" normalizeH="0" baseline="0" noProof="0" dirty="0">
                <a:ln>
                  <a:noFill/>
                </a:ln>
                <a:effectLst/>
                <a:uLnTx/>
                <a:uFillTx/>
                <a:latin typeface="Tw Cen MT" panose="020B0602020104020603"/>
                <a:ea typeface="+mn-ea"/>
                <a:cs typeface="Arial" panose="020B0604020202020204" pitchFamily="34" charset="0"/>
              </a:rPr>
              <a:t> را نصب کنیم </a:t>
            </a:r>
            <a:endParaRPr kumimoji="0" lang="en-US" sz="1800" i="0" u="none" strike="noStrike" kern="1200" cap="all" spc="0" normalizeH="0" baseline="0" noProof="0" dirty="0">
              <a:ln>
                <a:noFill/>
              </a:ln>
              <a:effectLst/>
              <a:uLnTx/>
              <a:uFillTx/>
              <a:latin typeface="Tw Cen MT" panose="020B0602020104020603"/>
              <a:ea typeface="+mn-ea"/>
              <a:cs typeface="+mn-cs"/>
            </a:endParaRPr>
          </a:p>
        </p:txBody>
      </p:sp>
      <p:sp>
        <p:nvSpPr>
          <p:cNvPr id="6" name="Rounded Rectangle 9">
            <a:extLst>
              <a:ext uri="{FF2B5EF4-FFF2-40B4-BE49-F238E27FC236}">
                <a16:creationId xmlns:a16="http://schemas.microsoft.com/office/drawing/2014/main" id="{EB82BD82-ACD5-4EE3-B5FA-92A1545187EE}"/>
              </a:ext>
            </a:extLst>
          </p:cNvPr>
          <p:cNvSpPr/>
          <p:nvPr/>
        </p:nvSpPr>
        <p:spPr>
          <a:xfrm>
            <a:off x="7045619" y="3309012"/>
            <a:ext cx="4450670" cy="46166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err="1">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sudo</a:t>
            </a:r>
            <a:r>
              <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 apt install </a:t>
            </a:r>
            <a:r>
              <a:rPr kumimoji="0" lang="en-US" sz="2400" b="1" i="0" u="none" strike="noStrike" kern="1200" cap="none" spc="50" normalizeH="0" baseline="0" noProof="0" dirty="0" err="1">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npm</a:t>
            </a:r>
            <a:endPar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endParaRPr>
          </a:p>
        </p:txBody>
      </p:sp>
      <p:sp>
        <p:nvSpPr>
          <p:cNvPr id="8" name="TextBox 7">
            <a:extLst>
              <a:ext uri="{FF2B5EF4-FFF2-40B4-BE49-F238E27FC236}">
                <a16:creationId xmlns:a16="http://schemas.microsoft.com/office/drawing/2014/main" id="{32D9A07B-E26F-45EB-B996-0239745DB721}"/>
              </a:ext>
            </a:extLst>
          </p:cNvPr>
          <p:cNvSpPr txBox="1"/>
          <p:nvPr/>
        </p:nvSpPr>
        <p:spPr>
          <a:xfrm>
            <a:off x="6692881" y="3988925"/>
            <a:ext cx="4803408" cy="378693"/>
          </a:xfrm>
          <a:prstGeom prst="rect">
            <a:avLst/>
          </a:prstGeom>
          <a:noFill/>
        </p:spPr>
        <p:txBody>
          <a:bodyPr wrap="square">
            <a:spAutoFit/>
          </a:bodyPr>
          <a:lstStyle/>
          <a:p>
            <a:pPr marL="0" marR="0" lvl="0" indent="0" algn="r" defTabSz="914400" rtl="1"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fa-IR" sz="1800" i="0" u="none" strike="noStrike" kern="1200" cap="all" spc="0" normalizeH="0" baseline="0" noProof="0" dirty="0">
                <a:ln>
                  <a:noFill/>
                </a:ln>
                <a:effectLst/>
                <a:uLnTx/>
                <a:uFillTx/>
                <a:latin typeface="Tw Cen MT" panose="020B0602020104020603"/>
                <a:ea typeface="+mn-ea"/>
                <a:cs typeface="Arial" panose="020B0604020202020204" pitchFamily="34" charset="0"/>
              </a:rPr>
              <a:t>حال با</a:t>
            </a:r>
            <a:r>
              <a:rPr kumimoji="0" lang="fa-IR" sz="1800" i="0" u="none" strike="noStrike" kern="1200" cap="all" spc="0" normalizeH="0" noProof="0" dirty="0">
                <a:ln>
                  <a:noFill/>
                </a:ln>
                <a:effectLst/>
                <a:uLnTx/>
                <a:uFillTx/>
                <a:latin typeface="Tw Cen MT" panose="020B0602020104020603"/>
                <a:ea typeface="+mn-ea"/>
                <a:cs typeface="Arial" panose="020B0604020202020204" pitchFamily="34" charset="0"/>
              </a:rPr>
              <a:t> دستور زیر </a:t>
            </a:r>
            <a:r>
              <a:rPr kumimoji="0" lang="en-US" sz="1800" i="0" u="none" strike="noStrike" kern="1200" cap="all" spc="0" normalizeH="0" noProof="0" dirty="0">
                <a:ln>
                  <a:noFill/>
                </a:ln>
                <a:effectLst/>
                <a:uLnTx/>
                <a:uFillTx/>
                <a:latin typeface="Tw Cen MT" panose="020B0602020104020603"/>
                <a:ea typeface="+mn-ea"/>
                <a:cs typeface="Arial" panose="020B0604020202020204" pitchFamily="34" charset="0"/>
              </a:rPr>
              <a:t>node</a:t>
            </a:r>
            <a:r>
              <a:rPr lang="en-US" cap="all" dirty="0">
                <a:latin typeface="Tw Cen MT" panose="020B0602020104020603"/>
                <a:cs typeface="Arial" panose="020B0604020202020204" pitchFamily="34" charset="0"/>
              </a:rPr>
              <a:t> </a:t>
            </a:r>
            <a:r>
              <a:rPr kumimoji="0" lang="en-US" sz="1800" i="0" u="none" strike="noStrike" kern="1200" cap="all" spc="0" normalizeH="0" noProof="0" dirty="0">
                <a:ln>
                  <a:noFill/>
                </a:ln>
                <a:effectLst/>
                <a:uLnTx/>
                <a:uFillTx/>
                <a:latin typeface="Tw Cen MT" panose="020B0602020104020603"/>
                <a:ea typeface="+mn-ea"/>
                <a:cs typeface="Arial" panose="020B0604020202020204" pitchFamily="34" charset="0"/>
              </a:rPr>
              <a:t>red</a:t>
            </a:r>
            <a:r>
              <a:rPr kumimoji="0" lang="fa-IR" sz="1800" i="0" u="none" strike="noStrike" kern="1200" cap="all" spc="0" normalizeH="0" noProof="0" dirty="0">
                <a:ln>
                  <a:noFill/>
                </a:ln>
                <a:effectLst/>
                <a:uLnTx/>
                <a:uFillTx/>
                <a:latin typeface="Tw Cen MT" panose="020B0602020104020603"/>
                <a:ea typeface="+mn-ea"/>
                <a:cs typeface="Arial" panose="020B0604020202020204" pitchFamily="34" charset="0"/>
              </a:rPr>
              <a:t> را نصب می کنیم</a:t>
            </a:r>
            <a:endParaRPr kumimoji="0" lang="en-US" sz="1800" i="0" u="none" strike="noStrike" kern="1200" cap="all" spc="0" normalizeH="0" baseline="0" noProof="0" dirty="0">
              <a:ln>
                <a:noFill/>
              </a:ln>
              <a:effectLst/>
              <a:uLnTx/>
              <a:uFillTx/>
              <a:latin typeface="Tw Cen MT" panose="020B0602020104020603"/>
              <a:ea typeface="+mn-ea"/>
              <a:cs typeface="+mn-cs"/>
            </a:endParaRPr>
          </a:p>
        </p:txBody>
      </p:sp>
      <p:sp>
        <p:nvSpPr>
          <p:cNvPr id="10" name="Rounded Rectangle 9">
            <a:extLst>
              <a:ext uri="{FF2B5EF4-FFF2-40B4-BE49-F238E27FC236}">
                <a16:creationId xmlns:a16="http://schemas.microsoft.com/office/drawing/2014/main" id="{EB82BD82-ACD5-4EE3-B5FA-92A1545187EE}"/>
              </a:ext>
            </a:extLst>
          </p:cNvPr>
          <p:cNvSpPr/>
          <p:nvPr/>
        </p:nvSpPr>
        <p:spPr>
          <a:xfrm>
            <a:off x="7045619" y="4582302"/>
            <a:ext cx="4450670" cy="74916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err="1">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sudo</a:t>
            </a:r>
            <a:r>
              <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 </a:t>
            </a:r>
            <a:r>
              <a:rPr kumimoji="0" lang="en-US" sz="2400" b="1" i="0" u="none" strike="noStrike" kern="1200" cap="none" spc="50" normalizeH="0" baseline="0" noProof="0" dirty="0" err="1">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npm</a:t>
            </a:r>
            <a:r>
              <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 install -g</a:t>
            </a:r>
            <a:r>
              <a:rPr kumimoji="0" lang="en-US" sz="2400" b="1" i="0" u="none" strike="noStrike" kern="1200" cap="none" spc="50" normalizeH="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 –unsafe-perm node-red</a:t>
            </a:r>
            <a:endPar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endParaRPr>
          </a:p>
        </p:txBody>
      </p:sp>
      <p:sp>
        <p:nvSpPr>
          <p:cNvPr id="12" name="TextBox 11">
            <a:extLst>
              <a:ext uri="{FF2B5EF4-FFF2-40B4-BE49-F238E27FC236}">
                <a16:creationId xmlns:a16="http://schemas.microsoft.com/office/drawing/2014/main" id="{32D9A07B-E26F-45EB-B996-0239745DB721}"/>
              </a:ext>
            </a:extLst>
          </p:cNvPr>
          <p:cNvSpPr txBox="1"/>
          <p:nvPr/>
        </p:nvSpPr>
        <p:spPr>
          <a:xfrm>
            <a:off x="8123068" y="5528635"/>
            <a:ext cx="3373221" cy="378693"/>
          </a:xfrm>
          <a:prstGeom prst="rect">
            <a:avLst/>
          </a:prstGeom>
          <a:noFill/>
        </p:spPr>
        <p:txBody>
          <a:bodyPr wrap="square">
            <a:spAutoFit/>
          </a:bodyPr>
          <a:lstStyle/>
          <a:p>
            <a:pPr marL="0" marR="0" lvl="0" indent="0" algn="r" defTabSz="914400" rtl="1"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fa-IR" sz="1800" i="0" u="none" strike="noStrike" kern="1200" cap="all" spc="0" normalizeH="0" baseline="0" noProof="0" dirty="0">
                <a:ln>
                  <a:noFill/>
                </a:ln>
                <a:effectLst/>
                <a:uLnTx/>
                <a:uFillTx/>
                <a:latin typeface="Tw Cen MT" panose="020B0602020104020603"/>
                <a:ea typeface="+mn-ea"/>
                <a:cs typeface="Arial" panose="020B0604020202020204" pitchFamily="34" charset="0"/>
              </a:rPr>
              <a:t>حال با</a:t>
            </a:r>
            <a:r>
              <a:rPr kumimoji="0" lang="fa-IR" sz="1800" i="0" u="none" strike="noStrike" kern="1200" cap="all" spc="0" normalizeH="0" noProof="0" dirty="0">
                <a:ln>
                  <a:noFill/>
                </a:ln>
                <a:effectLst/>
                <a:uLnTx/>
                <a:uFillTx/>
                <a:latin typeface="Tw Cen MT" panose="020B0602020104020603"/>
                <a:ea typeface="+mn-ea"/>
                <a:cs typeface="Arial" panose="020B0604020202020204" pitchFamily="34" charset="0"/>
              </a:rPr>
              <a:t> دستور زی</a:t>
            </a:r>
            <a:r>
              <a:rPr lang="fa-IR" cap="all" dirty="0">
                <a:latin typeface="Tw Cen MT" panose="020B0602020104020603"/>
                <a:cs typeface="Arial" panose="020B0604020202020204" pitchFamily="34" charset="0"/>
              </a:rPr>
              <a:t>ر آن را اجرا می کنیم</a:t>
            </a:r>
            <a:r>
              <a:rPr kumimoji="0" lang="en-US" sz="1800" i="0" u="none" strike="noStrike" kern="1200" cap="all" spc="0" normalizeH="0" noProof="0" dirty="0">
                <a:ln>
                  <a:noFill/>
                </a:ln>
                <a:effectLst/>
                <a:uLnTx/>
                <a:uFillTx/>
                <a:latin typeface="Tw Cen MT" panose="020B0602020104020603"/>
                <a:ea typeface="+mn-ea"/>
                <a:cs typeface="Arial" panose="020B0604020202020204" pitchFamily="34" charset="0"/>
              </a:rPr>
              <a:t> </a:t>
            </a:r>
            <a:endParaRPr kumimoji="0" lang="en-US" sz="1800" i="0" u="none" strike="noStrike" kern="1200" cap="all" spc="0" normalizeH="0" baseline="0" noProof="0" dirty="0">
              <a:ln>
                <a:noFill/>
              </a:ln>
              <a:effectLst/>
              <a:uLnTx/>
              <a:uFillTx/>
              <a:latin typeface="Tw Cen MT" panose="020B0602020104020603"/>
              <a:ea typeface="+mn-ea"/>
              <a:cs typeface="+mn-cs"/>
            </a:endParaRPr>
          </a:p>
        </p:txBody>
      </p:sp>
      <p:sp>
        <p:nvSpPr>
          <p:cNvPr id="13" name="Rounded Rectangle 12">
            <a:extLst>
              <a:ext uri="{FF2B5EF4-FFF2-40B4-BE49-F238E27FC236}">
                <a16:creationId xmlns:a16="http://schemas.microsoft.com/office/drawing/2014/main" id="{EB82BD82-ACD5-4EE3-B5FA-92A1545187EE}"/>
              </a:ext>
            </a:extLst>
          </p:cNvPr>
          <p:cNvSpPr/>
          <p:nvPr/>
        </p:nvSpPr>
        <p:spPr>
          <a:xfrm>
            <a:off x="8786309" y="6104497"/>
            <a:ext cx="1722005" cy="40138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spc="50" dirty="0">
                <a:ln w="0"/>
                <a:solidFill>
                  <a:schemeClr val="tx1"/>
                </a:solidFill>
                <a:effectLst>
                  <a:innerShdw blurRad="63500" dist="50800" dir="13500000">
                    <a:srgbClr val="000000">
                      <a:alpha val="50000"/>
                    </a:srgbClr>
                  </a:innerShdw>
                </a:effectLst>
                <a:latin typeface="Tw Cen MT" panose="020B0602020104020603"/>
              </a:rPr>
              <a:t>Node-red</a:t>
            </a:r>
            <a:endPar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endParaRPr>
          </a:p>
        </p:txBody>
      </p:sp>
      <p:sp>
        <p:nvSpPr>
          <p:cNvPr id="14" name="TextBox 13">
            <a:extLst>
              <a:ext uri="{FF2B5EF4-FFF2-40B4-BE49-F238E27FC236}">
                <a16:creationId xmlns:a16="http://schemas.microsoft.com/office/drawing/2014/main" id="{32D9A07B-E26F-45EB-B996-0239745DB721}"/>
              </a:ext>
            </a:extLst>
          </p:cNvPr>
          <p:cNvSpPr txBox="1"/>
          <p:nvPr/>
        </p:nvSpPr>
        <p:spPr>
          <a:xfrm>
            <a:off x="595505" y="1783822"/>
            <a:ext cx="4803408" cy="683392"/>
          </a:xfrm>
          <a:prstGeom prst="rect">
            <a:avLst/>
          </a:prstGeom>
          <a:noFill/>
        </p:spPr>
        <p:txBody>
          <a:bodyPr wrap="square">
            <a:spAutoFit/>
          </a:bodyPr>
          <a:lstStyle/>
          <a:p>
            <a:pPr marL="0" marR="0" lvl="0" indent="0" algn="r" defTabSz="914400" rtl="1"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fa-IR" sz="1800" b="1" i="0" u="none" strike="noStrike" kern="1200" cap="all" spc="0" normalizeH="0" baseline="0" noProof="0" dirty="0">
                <a:ln>
                  <a:noFill/>
                </a:ln>
                <a:effectLst/>
                <a:uLnTx/>
                <a:uFillTx/>
                <a:latin typeface="Tw Cen MT" panose="020B0602020104020603"/>
                <a:ea typeface="+mn-ea"/>
                <a:cs typeface="Arial" panose="020B0604020202020204" pitchFamily="34" charset="0"/>
              </a:rPr>
              <a:t>حال مرورگر را باز کرده و جهت ورود به نودرد</a:t>
            </a:r>
            <a:r>
              <a:rPr kumimoji="0" lang="fa-IR" sz="1800" b="1" i="0" u="none" strike="noStrike" kern="1200" cap="all" spc="0" normalizeH="0" noProof="0" dirty="0">
                <a:ln>
                  <a:noFill/>
                </a:ln>
                <a:effectLst/>
                <a:uLnTx/>
                <a:uFillTx/>
                <a:latin typeface="Tw Cen MT" panose="020B0602020104020603"/>
                <a:ea typeface="+mn-ea"/>
                <a:cs typeface="Arial" panose="020B0604020202020204" pitchFamily="34" charset="0"/>
              </a:rPr>
              <a:t> آدرس لوکال هاست یا آی پی لوکال سرور را با پورا 1880 سرچ می کنیم</a:t>
            </a:r>
            <a:endParaRPr kumimoji="0" lang="en-US" sz="1800" b="1" i="0" u="none" strike="noStrike" kern="1200" cap="all" spc="0" normalizeH="0" baseline="0" noProof="0" dirty="0">
              <a:ln>
                <a:noFill/>
              </a:ln>
              <a:effectLst/>
              <a:uLnTx/>
              <a:uFillTx/>
              <a:latin typeface="Tw Cen MT" panose="020B0602020104020603"/>
              <a:ea typeface="+mn-ea"/>
              <a:cs typeface="+mn-cs"/>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449" y="2739836"/>
            <a:ext cx="3219899" cy="666843"/>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975" y="3685906"/>
            <a:ext cx="3210373" cy="666843"/>
          </a:xfrm>
          <a:prstGeom prst="rect">
            <a:avLst/>
          </a:prstGeom>
        </p:spPr>
      </p:pic>
      <p:sp>
        <p:nvSpPr>
          <p:cNvPr id="15" name="TextBox 14">
            <a:extLst>
              <a:ext uri="{FF2B5EF4-FFF2-40B4-BE49-F238E27FC236}">
                <a16:creationId xmlns:a16="http://schemas.microsoft.com/office/drawing/2014/main" id="{07131D41-7BCB-4D31-B583-BED1E28CBF15}"/>
              </a:ext>
            </a:extLst>
          </p:cNvPr>
          <p:cNvSpPr txBox="1"/>
          <p:nvPr/>
        </p:nvSpPr>
        <p:spPr>
          <a:xfrm>
            <a:off x="11736280" y="0"/>
            <a:ext cx="455720" cy="369332"/>
          </a:xfrm>
          <a:prstGeom prst="rect">
            <a:avLst/>
          </a:prstGeom>
          <a:noFill/>
        </p:spPr>
        <p:txBody>
          <a:bodyPr wrap="square" rtlCol="0">
            <a:spAutoFit/>
          </a:bodyPr>
          <a:lstStyle/>
          <a:p>
            <a:r>
              <a:rPr lang="fa-IR" dirty="0"/>
              <a:t>41</a:t>
            </a:r>
            <a:endParaRPr lang="en-US" dirty="0"/>
          </a:p>
        </p:txBody>
      </p:sp>
    </p:spTree>
    <p:extLst>
      <p:ext uri="{BB962C8B-B14F-4D97-AF65-F5344CB8AC3E}">
        <p14:creationId xmlns:p14="http://schemas.microsoft.com/office/powerpoint/2010/main" val="3378703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6562254" y="655676"/>
            <a:ext cx="5379720" cy="58169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Low" defTabSz="914400" rtl="1" eaLnBrk="0" fontAlgn="base" latinLnBrk="0" hangingPunct="0">
              <a:lnSpc>
                <a:spcPct val="100000"/>
              </a:lnSpc>
              <a:spcBef>
                <a:spcPct val="0"/>
              </a:spcBef>
              <a:spcAft>
                <a:spcPct val="0"/>
              </a:spcAft>
              <a:buClrTx/>
              <a:buSzTx/>
              <a:buFontTx/>
              <a:buNone/>
              <a:tabLst/>
            </a:pPr>
            <a:r>
              <a:rPr lang="fa-IR" altLang="en-US" dirty="0">
                <a:solidFill>
                  <a:srgbClr val="444444"/>
                </a:solidFill>
                <a:latin typeface="IranSans"/>
                <a:cs typeface="Arial" panose="020B0604020202020204" pitchFamily="34" charset="0"/>
              </a:rPr>
              <a:t>بعد از نصب و اجرای نود-رد،</a:t>
            </a:r>
            <a:r>
              <a:rPr kumimoji="0" lang="ar-SA" altLang="en-US" b="0" i="0" u="none" strike="noStrike" cap="none" normalizeH="0" baseline="0" dirty="0">
                <a:ln>
                  <a:noFill/>
                </a:ln>
                <a:solidFill>
                  <a:srgbClr val="444444"/>
                </a:solidFill>
                <a:effectLst/>
                <a:latin typeface="IranSans"/>
                <a:cs typeface="Arial" panose="020B0604020202020204" pitchFamily="34" charset="0"/>
              </a:rPr>
              <a:t>در خط اول</a:t>
            </a:r>
            <a:r>
              <a:rPr kumimoji="0" lang="fa-IR" altLang="en-US" b="0" i="0" u="none" strike="noStrike" cap="none" normalizeH="0" baseline="0" dirty="0">
                <a:ln>
                  <a:noFill/>
                </a:ln>
                <a:solidFill>
                  <a:srgbClr val="444444"/>
                </a:solidFill>
                <a:effectLst/>
                <a:latin typeface="IranSans"/>
                <a:cs typeface="Arial" panose="020B0604020202020204" pitchFamily="34" charset="0"/>
              </a:rPr>
              <a:t>(1)</a:t>
            </a:r>
            <a:r>
              <a:rPr kumimoji="0" lang="ar-SA" altLang="en-US" b="0" i="0" u="none" strike="noStrike" cap="none" normalizeH="0" baseline="0" dirty="0">
                <a:ln>
                  <a:noFill/>
                </a:ln>
                <a:solidFill>
                  <a:srgbClr val="444444"/>
                </a:solidFill>
                <a:effectLst/>
                <a:latin typeface="IranSans"/>
                <a:cs typeface="Arial" panose="020B0604020202020204" pitchFamily="34" charset="0"/>
              </a:rPr>
              <a:t> یک آدرس </a:t>
            </a:r>
            <a:r>
              <a:rPr kumimoji="0" lang="en-US" altLang="en-US" b="0" i="0" u="none" strike="noStrike" cap="none" normalizeH="0" baseline="0" dirty="0">
                <a:ln>
                  <a:noFill/>
                </a:ln>
                <a:solidFill>
                  <a:srgbClr val="444444"/>
                </a:solidFill>
                <a:effectLst/>
                <a:latin typeface="IranSans"/>
                <a:cs typeface="Arial" panose="020B0604020202020204" pitchFamily="34" charset="0"/>
              </a:rPr>
              <a:t>URL</a:t>
            </a:r>
            <a:r>
              <a:rPr kumimoji="0" lang="ar-SA" altLang="en-US" b="0" i="0" u="none" strike="noStrike" cap="none" normalizeH="0" baseline="0" dirty="0">
                <a:ln>
                  <a:noFill/>
                </a:ln>
                <a:solidFill>
                  <a:srgbClr val="444444"/>
                </a:solidFill>
                <a:effectLst/>
                <a:latin typeface="IranSans"/>
                <a:cs typeface="Arial" panose="020B0604020202020204" pitchFamily="34" charset="0"/>
              </a:rPr>
              <a:t> جهت دسترسی به </a:t>
            </a:r>
            <a:r>
              <a:rPr kumimoji="0" lang="en-US" altLang="en-US" b="0" i="0" u="none" strike="noStrike" cap="none" normalizeH="0" baseline="0" dirty="0">
                <a:ln>
                  <a:noFill/>
                </a:ln>
                <a:solidFill>
                  <a:srgbClr val="444444"/>
                </a:solidFill>
                <a:effectLst/>
                <a:latin typeface="IranSans"/>
                <a:cs typeface="Arial" panose="020B0604020202020204" pitchFamily="34" charset="0"/>
              </a:rPr>
              <a:t>Node-RED</a:t>
            </a:r>
            <a:r>
              <a:rPr kumimoji="0" lang="ar-SA" altLang="en-US" b="0" i="0" u="none" strike="noStrike" cap="none" normalizeH="0" baseline="0" dirty="0">
                <a:ln>
                  <a:noFill/>
                </a:ln>
                <a:solidFill>
                  <a:srgbClr val="444444"/>
                </a:solidFill>
                <a:effectLst/>
                <a:latin typeface="IranSans"/>
                <a:cs typeface="Arial" panose="020B0604020202020204" pitchFamily="34" charset="0"/>
              </a:rPr>
              <a:t> برای شما نمایش داده می‌شود. پورت </a:t>
            </a:r>
            <a:r>
              <a:rPr kumimoji="0" lang="en-US" altLang="en-US" b="0" i="0" u="none" strike="noStrike" cap="none" normalizeH="0" baseline="0" dirty="0">
                <a:ln>
                  <a:noFill/>
                </a:ln>
                <a:solidFill>
                  <a:srgbClr val="444444"/>
                </a:solidFill>
                <a:effectLst/>
                <a:latin typeface="IranSans"/>
                <a:cs typeface="Arial" panose="020B0604020202020204" pitchFamily="34" charset="0"/>
              </a:rPr>
              <a:t>URL</a:t>
            </a:r>
            <a:r>
              <a:rPr kumimoji="0" lang="ar-SA" altLang="en-US" b="0" i="0" u="none" strike="noStrike" cap="none" normalizeH="0" baseline="0" dirty="0">
                <a:ln>
                  <a:noFill/>
                </a:ln>
                <a:solidFill>
                  <a:srgbClr val="444444"/>
                </a:solidFill>
                <a:effectLst/>
                <a:latin typeface="IranSans"/>
                <a:cs typeface="Arial" panose="020B0604020202020204" pitchFamily="34" charset="0"/>
              </a:rPr>
              <a:t> برابر با </a:t>
            </a:r>
            <a:r>
              <a:rPr kumimoji="0" lang="fa-IR" altLang="en-US" b="0" i="0" u="none" strike="noStrike" cap="none" normalizeH="0" baseline="0" dirty="0">
                <a:ln>
                  <a:noFill/>
                </a:ln>
                <a:solidFill>
                  <a:srgbClr val="444444"/>
                </a:solidFill>
                <a:effectLst/>
                <a:latin typeface="IranSans"/>
                <a:cs typeface="Arial" panose="020B0604020202020204" pitchFamily="34" charset="0"/>
              </a:rPr>
              <a:t>۱۸۸۰</a:t>
            </a:r>
            <a:r>
              <a:rPr kumimoji="0" lang="ar-SA" altLang="en-US" b="0" i="0" u="none" strike="noStrike" cap="none" normalizeH="0" baseline="0" dirty="0">
                <a:ln>
                  <a:noFill/>
                </a:ln>
                <a:solidFill>
                  <a:srgbClr val="444444"/>
                </a:solidFill>
                <a:effectLst/>
                <a:latin typeface="IranSans"/>
                <a:cs typeface="Arial" panose="020B0604020202020204" pitchFamily="34" charset="0"/>
              </a:rPr>
              <a:t> می‌باشد </a:t>
            </a:r>
            <a:r>
              <a:rPr kumimoji="0" lang="ar-SA" altLang="en-US" b="0" i="0" u="sng" strike="noStrike" cap="none" normalizeH="0" baseline="0" dirty="0">
                <a:ln>
                  <a:noFill/>
                </a:ln>
                <a:solidFill>
                  <a:srgbClr val="444444"/>
                </a:solidFill>
                <a:effectLst/>
                <a:latin typeface="IranSans"/>
                <a:cs typeface="Arial" panose="020B0604020202020204" pitchFamily="34" charset="0"/>
              </a:rPr>
              <a:t>که </a:t>
            </a:r>
            <a:r>
              <a:rPr lang="fa-IR" altLang="en-US" u="sng" dirty="0">
                <a:solidFill>
                  <a:srgbClr val="444444"/>
                </a:solidFill>
                <a:latin typeface="IranSans"/>
                <a:cs typeface="Arial" panose="020B0604020202020204" pitchFamily="34" charset="0"/>
              </a:rPr>
              <a:t>برای </a:t>
            </a:r>
            <a:r>
              <a:rPr kumimoji="0" lang="ar-SA" altLang="en-US" b="0" i="0" u="sng" strike="noStrike" cap="none" normalizeH="0" baseline="0" dirty="0">
                <a:ln>
                  <a:noFill/>
                </a:ln>
                <a:solidFill>
                  <a:srgbClr val="444444"/>
                </a:solidFill>
                <a:effectLst/>
                <a:latin typeface="IranSans"/>
                <a:cs typeface="Arial" panose="020B0604020202020204" pitchFamily="34" charset="0"/>
              </a:rPr>
              <a:t>اجرای برنامه بر روی مرورگر بایستی </a:t>
            </a:r>
            <a:r>
              <a:rPr kumimoji="0" lang="en-US" altLang="en-US" b="0" i="0" u="sng" strike="noStrike" cap="none" normalizeH="0" baseline="0" dirty="0">
                <a:ln>
                  <a:noFill/>
                </a:ln>
                <a:solidFill>
                  <a:srgbClr val="444444"/>
                </a:solidFill>
                <a:effectLst/>
                <a:latin typeface="IranSans"/>
                <a:cs typeface="Arial" panose="020B0604020202020204" pitchFamily="34" charset="0"/>
              </a:rPr>
              <a:t>URL</a:t>
            </a:r>
            <a:r>
              <a:rPr kumimoji="0" lang="ar-SA" altLang="en-US" b="0" i="0" u="sng" strike="noStrike" cap="none" normalizeH="0" baseline="0" dirty="0">
                <a:ln>
                  <a:noFill/>
                </a:ln>
                <a:solidFill>
                  <a:srgbClr val="444444"/>
                </a:solidFill>
                <a:effectLst/>
                <a:latin typeface="IranSans"/>
                <a:cs typeface="Arial" panose="020B0604020202020204" pitchFamily="34" charset="0"/>
              </a:rPr>
              <a:t> را </a:t>
            </a:r>
            <a:r>
              <a:rPr kumimoji="0" lang="fa-IR" altLang="en-US" b="0" i="0" u="sng" strike="noStrike" cap="none" normalizeH="0" baseline="0" dirty="0">
                <a:ln>
                  <a:noFill/>
                </a:ln>
                <a:solidFill>
                  <a:srgbClr val="444444"/>
                </a:solidFill>
                <a:effectLst/>
                <a:latin typeface="IranSans"/>
                <a:cs typeface="Arial" panose="020B0604020202020204" pitchFamily="34" charset="0"/>
              </a:rPr>
              <a:t>در جست و جوی مرورگر خود </a:t>
            </a:r>
            <a:r>
              <a:rPr kumimoji="0" lang="ar-SA" altLang="en-US" b="0" i="0" u="sng" strike="noStrike" cap="none" normalizeH="0" baseline="0" dirty="0">
                <a:ln>
                  <a:noFill/>
                </a:ln>
                <a:solidFill>
                  <a:srgbClr val="444444"/>
                </a:solidFill>
                <a:effectLst/>
                <a:latin typeface="IranSans"/>
                <a:cs typeface="Arial" panose="020B0604020202020204" pitchFamily="34" charset="0"/>
              </a:rPr>
              <a:t>وارد نمایید.</a:t>
            </a:r>
            <a:endParaRPr kumimoji="0" lang="fa-IR" altLang="en-US" b="0" i="0" u="sng" strike="noStrike" cap="none" normalizeH="0" baseline="0" dirty="0">
              <a:ln>
                <a:noFill/>
              </a:ln>
              <a:solidFill>
                <a:srgbClr val="444444"/>
              </a:solidFill>
              <a:effectLst/>
              <a:latin typeface="IranSans"/>
              <a:cs typeface="Arial" panose="020B0604020202020204" pitchFamily="34" charset="0"/>
            </a:endParaRPr>
          </a:p>
          <a:p>
            <a:pPr marL="0" marR="0" lvl="0" indent="0" algn="justLow" defTabSz="914400" rtl="1" eaLnBrk="0" fontAlgn="base" latinLnBrk="0" hangingPunct="0">
              <a:lnSpc>
                <a:spcPct val="100000"/>
              </a:lnSpc>
              <a:spcBef>
                <a:spcPct val="0"/>
              </a:spcBef>
              <a:spcAft>
                <a:spcPct val="0"/>
              </a:spcAft>
              <a:buClrTx/>
              <a:buSzTx/>
              <a:buFontTx/>
              <a:buNone/>
              <a:tabLst/>
            </a:pPr>
            <a:r>
              <a:rPr lang="fa-IR" altLang="en-US" dirty="0">
                <a:solidFill>
                  <a:srgbClr val="444444"/>
                </a:solidFill>
                <a:latin typeface="IranSans"/>
                <a:cs typeface="Arial" panose="020B0604020202020204" pitchFamily="34" charset="0"/>
              </a:rPr>
              <a:t>بعد از اینکه وارد محیط نود رد شویم با صفحه ای مشابه تصویر روبرو مواجه هستیم.در ابتدا شاهد صفحه ای سفید و ساده هستیم که با استفاده از فیلتر هایی مه سمت چپ تصویر(2) که هرکدام یک نود نام دارند،میتوانیم تنضیمات ارتباطات و پنلی که قرار است به کاربر نمایش دهد را بسازیم.</a:t>
            </a:r>
          </a:p>
          <a:p>
            <a:pPr marL="0" marR="0" lvl="0" indent="0" algn="justLow" defTabSz="914400" rtl="1" eaLnBrk="0" fontAlgn="base" latinLnBrk="0" hangingPunct="0">
              <a:lnSpc>
                <a:spcPct val="100000"/>
              </a:lnSpc>
              <a:spcBef>
                <a:spcPct val="0"/>
              </a:spcBef>
              <a:spcAft>
                <a:spcPct val="0"/>
              </a:spcAft>
              <a:buClrTx/>
              <a:buSzTx/>
              <a:buFontTx/>
              <a:buNone/>
              <a:tabLst/>
            </a:pPr>
            <a:r>
              <a:rPr lang="fa-IR" altLang="en-US" dirty="0">
                <a:solidFill>
                  <a:srgbClr val="444444"/>
                </a:solidFill>
                <a:latin typeface="IranSans"/>
                <a:cs typeface="Arial" panose="020B0604020202020204" pitchFamily="34" charset="0"/>
              </a:rPr>
              <a:t>برای اینکار نیز کافی است باتوجه به هدفی که داریم نود مورد نظر را انتخاب کنیم و با کشیدن آن به داخل صفحه از آن استفاده بکنیم.</a:t>
            </a:r>
          </a:p>
          <a:p>
            <a:pPr marL="0" marR="0" lvl="0" indent="0" algn="justLow" defTabSz="914400" rtl="1" eaLnBrk="0" fontAlgn="base" latinLnBrk="0" hangingPunct="0">
              <a:lnSpc>
                <a:spcPct val="100000"/>
              </a:lnSpc>
              <a:spcBef>
                <a:spcPct val="0"/>
              </a:spcBef>
              <a:spcAft>
                <a:spcPct val="0"/>
              </a:spcAft>
              <a:buClrTx/>
              <a:buSzTx/>
              <a:buFontTx/>
              <a:buNone/>
              <a:tabLst/>
            </a:pPr>
            <a:r>
              <a:rPr lang="fa-IR" altLang="en-US" dirty="0">
                <a:solidFill>
                  <a:srgbClr val="444444"/>
                </a:solidFill>
                <a:latin typeface="IranSans"/>
                <a:cs typeface="Arial" panose="020B0604020202020204" pitchFamily="34" charset="0"/>
              </a:rPr>
              <a:t>هر نود نیز با توجه با ویژگی ای که دارد میتوانیم تنظیمات دلخواه خود را درونش ثبت و شخصی سازی کنیم. </a:t>
            </a:r>
          </a:p>
          <a:p>
            <a:pPr marL="0" marR="0" lvl="0" indent="0" algn="justLow" defTabSz="914400" rtl="1" eaLnBrk="0" fontAlgn="base" latinLnBrk="0" hangingPunct="0">
              <a:lnSpc>
                <a:spcPct val="100000"/>
              </a:lnSpc>
              <a:spcBef>
                <a:spcPct val="0"/>
              </a:spcBef>
              <a:spcAft>
                <a:spcPct val="0"/>
              </a:spcAft>
              <a:buClrTx/>
              <a:buSzTx/>
              <a:buFontTx/>
              <a:buNone/>
              <a:tabLst/>
            </a:pPr>
            <a:r>
              <a:rPr lang="fa-IR" altLang="en-US" dirty="0">
                <a:solidFill>
                  <a:srgbClr val="444444"/>
                </a:solidFill>
                <a:latin typeface="IranSans"/>
                <a:cs typeface="Arial" panose="020B0604020202020204" pitchFamily="34" charset="0"/>
              </a:rPr>
              <a:t>در سمت راست تصویر(3)نیز کشویی را برای ما نمایش میدهد که مارا از تغیراتی که ایجاد میکنیم آگاه میکند </a:t>
            </a:r>
          </a:p>
          <a:p>
            <a:pPr marL="0" marR="0" lvl="0" indent="0" algn="justLow" defTabSz="914400" rtl="1" eaLnBrk="0" fontAlgn="base" latinLnBrk="0" hangingPunct="0">
              <a:lnSpc>
                <a:spcPct val="100000"/>
              </a:lnSpc>
              <a:spcBef>
                <a:spcPct val="0"/>
              </a:spcBef>
              <a:spcAft>
                <a:spcPct val="0"/>
              </a:spcAft>
              <a:buClrTx/>
              <a:buSzTx/>
              <a:buFontTx/>
              <a:buNone/>
              <a:tabLst/>
            </a:pPr>
            <a:r>
              <a:rPr kumimoji="0" lang="fa-IR" altLang="en-US" b="0" i="0" strike="noStrike" cap="none" normalizeH="0" baseline="0" dirty="0">
                <a:ln>
                  <a:noFill/>
                </a:ln>
                <a:solidFill>
                  <a:srgbClr val="444444"/>
                </a:solidFill>
                <a:effectLst/>
                <a:latin typeface="IranSans"/>
                <a:cs typeface="Arial" panose="020B0604020202020204" pitchFamily="34" charset="0"/>
              </a:rPr>
              <a:t>با </a:t>
            </a:r>
            <a:r>
              <a:rPr lang="fa-IR" altLang="en-US" dirty="0">
                <a:solidFill>
                  <a:srgbClr val="444444"/>
                </a:solidFill>
                <a:latin typeface="IranSans"/>
                <a:cs typeface="Arial" panose="020B0604020202020204" pitchFamily="34" charset="0"/>
              </a:rPr>
              <a:t>کلیک به روی گزینه ای که با علامت4 در تصویر مشخص است میتوانیم به گزینه های دیگری که درپایین اولین عکس از سمت چپ قراردارد دسترسی پیدابکنیم.در این منو با کلیک به روی گزینه</a:t>
            </a:r>
            <a:r>
              <a:rPr lang="en-US" altLang="en-US" dirty="0" err="1">
                <a:solidFill>
                  <a:srgbClr val="444444"/>
                </a:solidFill>
                <a:latin typeface="IranSans"/>
                <a:cs typeface="Arial" panose="020B0604020202020204" pitchFamily="34" charset="0"/>
              </a:rPr>
              <a:t>Dashbord</a:t>
            </a:r>
            <a:r>
              <a:rPr lang="fa-IR" altLang="en-US" dirty="0">
                <a:solidFill>
                  <a:srgbClr val="444444"/>
                </a:solidFill>
                <a:latin typeface="IranSans"/>
                <a:cs typeface="Arial" panose="020B0604020202020204" pitchFamily="34" charset="0"/>
              </a:rPr>
              <a:t> میتوانیم به بخش دیگری از تنظیمات شخصی سازی خروجی کار نظیر مکان دکمه ها و یا با تب های دیگری مانند </a:t>
            </a:r>
            <a:r>
              <a:rPr lang="en-US" altLang="en-US" dirty="0">
                <a:solidFill>
                  <a:srgbClr val="444444"/>
                </a:solidFill>
                <a:latin typeface="IranSans"/>
                <a:cs typeface="Arial" panose="020B0604020202020204" pitchFamily="34" charset="0"/>
              </a:rPr>
              <a:t>Theme</a:t>
            </a:r>
            <a:r>
              <a:rPr lang="fa-IR" altLang="en-US" dirty="0">
                <a:solidFill>
                  <a:srgbClr val="444444"/>
                </a:solidFill>
                <a:latin typeface="IranSans"/>
                <a:cs typeface="Arial" panose="020B0604020202020204" pitchFamily="34" charset="0"/>
              </a:rPr>
              <a:t> به شخصی سازی محیط خروجی خود بپردازیم</a:t>
            </a:r>
          </a:p>
          <a:p>
            <a:pPr marL="0" marR="0" lvl="0" indent="0" algn="justLow" defTabSz="914400" rtl="1" eaLnBrk="0" fontAlgn="base" latinLnBrk="0" hangingPunct="0">
              <a:lnSpc>
                <a:spcPct val="100000"/>
              </a:lnSpc>
              <a:spcBef>
                <a:spcPct val="0"/>
              </a:spcBef>
              <a:spcAft>
                <a:spcPct val="0"/>
              </a:spcAft>
              <a:buClrTx/>
              <a:buSzTx/>
              <a:buFontTx/>
              <a:buNone/>
              <a:tabLst/>
            </a:pPr>
            <a:endParaRPr kumimoji="0" lang="ar-SA" altLang="en-US" b="0" i="0" strike="noStrike" cap="none" normalizeH="0" baseline="0" dirty="0">
              <a:ln>
                <a:noFill/>
              </a:ln>
              <a:solidFill>
                <a:schemeClr val="tx1"/>
              </a:solidFill>
              <a:effectLst/>
              <a:cs typeface="Arial" panose="020B0604020202020204" pitchFamily="34" charset="0"/>
            </a:endParaRPr>
          </a:p>
        </p:txBody>
      </p:sp>
      <p:pic>
        <p:nvPicPr>
          <p:cNvPr id="6" name="Picture 5">
            <a:extLst>
              <a:ext uri="{FF2B5EF4-FFF2-40B4-BE49-F238E27FC236}">
                <a16:creationId xmlns:a16="http://schemas.microsoft.com/office/drawing/2014/main" id="{D72FD2DE-7A3D-4435-9755-0A2D6E995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096000" cy="4990011"/>
          </a:xfrm>
          <a:prstGeom prst="rect">
            <a:avLst/>
          </a:prstGeom>
        </p:spPr>
      </p:pic>
      <p:sp>
        <p:nvSpPr>
          <p:cNvPr id="7" name="TextBox 6">
            <a:extLst>
              <a:ext uri="{FF2B5EF4-FFF2-40B4-BE49-F238E27FC236}">
                <a16:creationId xmlns:a16="http://schemas.microsoft.com/office/drawing/2014/main" id="{7C7EA242-F5CC-4B7D-8E28-FC30A9A8B5C6}"/>
              </a:ext>
            </a:extLst>
          </p:cNvPr>
          <p:cNvSpPr txBox="1"/>
          <p:nvPr/>
        </p:nvSpPr>
        <p:spPr>
          <a:xfrm>
            <a:off x="8011886" y="0"/>
            <a:ext cx="2847703" cy="523220"/>
          </a:xfrm>
          <a:prstGeom prst="rect">
            <a:avLst/>
          </a:prstGeom>
          <a:noFill/>
        </p:spPr>
        <p:txBody>
          <a:bodyPr wrap="square" rtlCol="0">
            <a:spAutoFit/>
          </a:bodyPr>
          <a:lstStyle/>
          <a:p>
            <a:pPr algn="r" rtl="1"/>
            <a:r>
              <a:rPr lang="fa-IR" sz="2800" b="1" dirty="0">
                <a:solidFill>
                  <a:srgbClr val="FF0000"/>
                </a:solidFill>
              </a:rPr>
              <a:t>محیط</a:t>
            </a:r>
            <a:r>
              <a:rPr lang="en-US" sz="2800" b="1" dirty="0">
                <a:solidFill>
                  <a:srgbClr val="FF0000"/>
                </a:solidFill>
              </a:rPr>
              <a:t>Node red </a:t>
            </a:r>
          </a:p>
        </p:txBody>
      </p:sp>
      <p:sp>
        <p:nvSpPr>
          <p:cNvPr id="2" name="Arrow: Right 1">
            <a:extLst>
              <a:ext uri="{FF2B5EF4-FFF2-40B4-BE49-F238E27FC236}">
                <a16:creationId xmlns:a16="http://schemas.microsoft.com/office/drawing/2014/main" id="{934B05C3-073B-4234-9BC3-09FC26DD7168}"/>
              </a:ext>
            </a:extLst>
          </p:cNvPr>
          <p:cNvSpPr/>
          <p:nvPr/>
        </p:nvSpPr>
        <p:spPr>
          <a:xfrm rot="10800000">
            <a:off x="1686757" y="-22476"/>
            <a:ext cx="559293" cy="284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27E4455-B4E3-4A32-8F36-2AF1CEBD11A4}"/>
              </a:ext>
            </a:extLst>
          </p:cNvPr>
          <p:cNvSpPr txBox="1"/>
          <p:nvPr/>
        </p:nvSpPr>
        <p:spPr>
          <a:xfrm>
            <a:off x="2246050" y="-65099"/>
            <a:ext cx="254494" cy="369332"/>
          </a:xfrm>
          <a:prstGeom prst="rect">
            <a:avLst/>
          </a:prstGeom>
          <a:noFill/>
        </p:spPr>
        <p:txBody>
          <a:bodyPr wrap="square" rtlCol="0">
            <a:spAutoFit/>
          </a:bodyPr>
          <a:lstStyle/>
          <a:p>
            <a:r>
              <a:rPr lang="en-US" dirty="0"/>
              <a:t>1</a:t>
            </a:r>
          </a:p>
        </p:txBody>
      </p:sp>
      <p:sp>
        <p:nvSpPr>
          <p:cNvPr id="8" name="Arrow: Right 7">
            <a:extLst>
              <a:ext uri="{FF2B5EF4-FFF2-40B4-BE49-F238E27FC236}">
                <a16:creationId xmlns:a16="http://schemas.microsoft.com/office/drawing/2014/main" id="{93E2EA22-2A3C-40D0-B895-EDDB40B56535}"/>
              </a:ext>
            </a:extLst>
          </p:cNvPr>
          <p:cNvSpPr/>
          <p:nvPr/>
        </p:nvSpPr>
        <p:spPr>
          <a:xfrm rot="10800000">
            <a:off x="838939" y="1733227"/>
            <a:ext cx="381740" cy="284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3224E35-A12B-4F69-BBE8-1E9E48C0F551}"/>
              </a:ext>
            </a:extLst>
          </p:cNvPr>
          <p:cNvSpPr txBox="1"/>
          <p:nvPr/>
        </p:nvSpPr>
        <p:spPr>
          <a:xfrm>
            <a:off x="1207363" y="1663527"/>
            <a:ext cx="257453" cy="369332"/>
          </a:xfrm>
          <a:prstGeom prst="rect">
            <a:avLst/>
          </a:prstGeom>
          <a:noFill/>
        </p:spPr>
        <p:txBody>
          <a:bodyPr wrap="square" rtlCol="0">
            <a:spAutoFit/>
          </a:bodyPr>
          <a:lstStyle/>
          <a:p>
            <a:r>
              <a:rPr lang="en-US" dirty="0"/>
              <a:t>2</a:t>
            </a:r>
          </a:p>
        </p:txBody>
      </p:sp>
      <p:sp>
        <p:nvSpPr>
          <p:cNvPr id="10" name="Arrow: Right 9">
            <a:extLst>
              <a:ext uri="{FF2B5EF4-FFF2-40B4-BE49-F238E27FC236}">
                <a16:creationId xmlns:a16="http://schemas.microsoft.com/office/drawing/2014/main" id="{A8B7653B-CD1C-4319-A578-075EFFBBF280}"/>
              </a:ext>
            </a:extLst>
          </p:cNvPr>
          <p:cNvSpPr/>
          <p:nvPr/>
        </p:nvSpPr>
        <p:spPr>
          <a:xfrm>
            <a:off x="4323425" y="1733227"/>
            <a:ext cx="363985" cy="284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8290F640-D422-4107-9EF2-F419B7AAC85D}"/>
              </a:ext>
            </a:extLst>
          </p:cNvPr>
          <p:cNvSpPr/>
          <p:nvPr/>
        </p:nvSpPr>
        <p:spPr>
          <a:xfrm rot="18998246">
            <a:off x="5614400" y="63927"/>
            <a:ext cx="338831" cy="5505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289415E-3BFE-4F7D-9A33-1F22A8E2A97F}"/>
              </a:ext>
            </a:extLst>
          </p:cNvPr>
          <p:cNvSpPr txBox="1"/>
          <p:nvPr/>
        </p:nvSpPr>
        <p:spPr>
          <a:xfrm>
            <a:off x="4039340" y="1690604"/>
            <a:ext cx="284085" cy="369332"/>
          </a:xfrm>
          <a:prstGeom prst="rect">
            <a:avLst/>
          </a:prstGeom>
          <a:noFill/>
        </p:spPr>
        <p:txBody>
          <a:bodyPr wrap="square" rtlCol="0">
            <a:spAutoFit/>
          </a:bodyPr>
          <a:lstStyle/>
          <a:p>
            <a:r>
              <a:rPr lang="fa-IR" dirty="0"/>
              <a:t>3</a:t>
            </a:r>
            <a:endParaRPr lang="en-US" dirty="0"/>
          </a:p>
        </p:txBody>
      </p:sp>
      <p:sp>
        <p:nvSpPr>
          <p:cNvPr id="13" name="TextBox 12">
            <a:extLst>
              <a:ext uri="{FF2B5EF4-FFF2-40B4-BE49-F238E27FC236}">
                <a16:creationId xmlns:a16="http://schemas.microsoft.com/office/drawing/2014/main" id="{41B92853-B412-46D9-A6DA-ABC53136D93C}"/>
              </a:ext>
            </a:extLst>
          </p:cNvPr>
          <p:cNvSpPr txBox="1"/>
          <p:nvPr/>
        </p:nvSpPr>
        <p:spPr>
          <a:xfrm>
            <a:off x="5302955" y="-65099"/>
            <a:ext cx="337352" cy="369332"/>
          </a:xfrm>
          <a:prstGeom prst="rect">
            <a:avLst/>
          </a:prstGeom>
          <a:noFill/>
        </p:spPr>
        <p:txBody>
          <a:bodyPr wrap="square" rtlCol="0">
            <a:spAutoFit/>
          </a:bodyPr>
          <a:lstStyle/>
          <a:p>
            <a:r>
              <a:rPr lang="fa-IR" dirty="0"/>
              <a:t>4</a:t>
            </a:r>
            <a:endParaRPr lang="en-US" dirty="0"/>
          </a:p>
        </p:txBody>
      </p:sp>
      <p:pic>
        <p:nvPicPr>
          <p:cNvPr id="15" name="Picture 14">
            <a:extLst>
              <a:ext uri="{FF2B5EF4-FFF2-40B4-BE49-F238E27FC236}">
                <a16:creationId xmlns:a16="http://schemas.microsoft.com/office/drawing/2014/main" id="{2622AC68-F99D-40C7-A622-96020333E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94236"/>
            <a:ext cx="1600423" cy="1629002"/>
          </a:xfrm>
          <a:prstGeom prst="rect">
            <a:avLst/>
          </a:prstGeom>
        </p:spPr>
      </p:pic>
      <p:pic>
        <p:nvPicPr>
          <p:cNvPr id="17" name="Picture 16">
            <a:extLst>
              <a:ext uri="{FF2B5EF4-FFF2-40B4-BE49-F238E27FC236}">
                <a16:creationId xmlns:a16="http://schemas.microsoft.com/office/drawing/2014/main" id="{4D21A096-BA27-454E-8C9A-5F8EB9C7B2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060" y="5094236"/>
            <a:ext cx="1600423" cy="1629002"/>
          </a:xfrm>
          <a:prstGeom prst="rect">
            <a:avLst/>
          </a:prstGeom>
        </p:spPr>
      </p:pic>
      <p:pic>
        <p:nvPicPr>
          <p:cNvPr id="19" name="Picture 18">
            <a:extLst>
              <a:ext uri="{FF2B5EF4-FFF2-40B4-BE49-F238E27FC236}">
                <a16:creationId xmlns:a16="http://schemas.microsoft.com/office/drawing/2014/main" id="{A3986B07-95C7-426A-80B3-D862D9EE36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0121" y="5094236"/>
            <a:ext cx="1735879" cy="1763764"/>
          </a:xfrm>
          <a:prstGeom prst="rect">
            <a:avLst/>
          </a:prstGeom>
        </p:spPr>
      </p:pic>
      <p:cxnSp>
        <p:nvCxnSpPr>
          <p:cNvPr id="21" name="Straight Arrow Connector 20">
            <a:extLst>
              <a:ext uri="{FF2B5EF4-FFF2-40B4-BE49-F238E27FC236}">
                <a16:creationId xmlns:a16="http://schemas.microsoft.com/office/drawing/2014/main" id="{901C1E94-BB8E-41FA-A6C6-00F0A388314B}"/>
              </a:ext>
            </a:extLst>
          </p:cNvPr>
          <p:cNvCxnSpPr>
            <a:cxnSpLocks/>
            <a:stCxn id="15" idx="3"/>
            <a:endCxn id="17" idx="1"/>
          </p:cNvCxnSpPr>
          <p:nvPr/>
        </p:nvCxnSpPr>
        <p:spPr>
          <a:xfrm>
            <a:off x="1600423" y="5908737"/>
            <a:ext cx="579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2E41093-98E0-4100-881F-D2A12B6E7F83}"/>
              </a:ext>
            </a:extLst>
          </p:cNvPr>
          <p:cNvCxnSpPr>
            <a:cxnSpLocks/>
            <a:stCxn id="17" idx="3"/>
          </p:cNvCxnSpPr>
          <p:nvPr/>
        </p:nvCxnSpPr>
        <p:spPr>
          <a:xfrm>
            <a:off x="3780483" y="5908737"/>
            <a:ext cx="579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12EA8E4-45D8-4200-A0BA-E0E0F68F8D3B}"/>
              </a:ext>
            </a:extLst>
          </p:cNvPr>
          <p:cNvSpPr txBox="1"/>
          <p:nvPr/>
        </p:nvSpPr>
        <p:spPr>
          <a:xfrm>
            <a:off x="11736280" y="0"/>
            <a:ext cx="455720" cy="369332"/>
          </a:xfrm>
          <a:prstGeom prst="rect">
            <a:avLst/>
          </a:prstGeom>
          <a:noFill/>
        </p:spPr>
        <p:txBody>
          <a:bodyPr wrap="square" rtlCol="0">
            <a:spAutoFit/>
          </a:bodyPr>
          <a:lstStyle/>
          <a:p>
            <a:r>
              <a:rPr lang="fa-IR" dirty="0"/>
              <a:t>42</a:t>
            </a:r>
            <a:endParaRPr lang="en-US" dirty="0"/>
          </a:p>
        </p:txBody>
      </p:sp>
    </p:spTree>
    <p:extLst>
      <p:ext uri="{BB962C8B-B14F-4D97-AF65-F5344CB8AC3E}">
        <p14:creationId xmlns:p14="http://schemas.microsoft.com/office/powerpoint/2010/main" val="4030320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34480" y="0"/>
            <a:ext cx="5723042" cy="523220"/>
          </a:xfrm>
          <a:prstGeom prst="rect">
            <a:avLst/>
          </a:prstGeom>
          <a:noFill/>
        </p:spPr>
        <p:txBody>
          <a:bodyPr wrap="none" lIns="91440" tIns="45720" rIns="91440" bIns="45720">
            <a:spAutoFit/>
          </a:bodyPr>
          <a:lstStyle/>
          <a:p>
            <a:pPr algn="ctr"/>
            <a:r>
              <a:rPr lang="fa-IR" sz="2800" b="1" dirty="0">
                <a:ln w="0"/>
                <a:solidFill>
                  <a:srgbClr val="FF0000"/>
                </a:solidFill>
              </a:rPr>
              <a:t>نگاه کلی به پلتفرم طراحی شده برای این پروژه</a:t>
            </a:r>
            <a:endParaRPr lang="en-US" sz="2800" b="1" cap="none" spc="0" dirty="0">
              <a:ln w="0"/>
              <a:solidFill>
                <a:srgbClr val="FF0000"/>
              </a:solidFill>
            </a:endParaRPr>
          </a:p>
        </p:txBody>
      </p:sp>
      <p:pic>
        <p:nvPicPr>
          <p:cNvPr id="5" name="Picture 4">
            <a:extLst>
              <a:ext uri="{FF2B5EF4-FFF2-40B4-BE49-F238E27FC236}">
                <a16:creationId xmlns:a16="http://schemas.microsoft.com/office/drawing/2014/main" id="{15E00276-D533-4B98-BEAC-99CA7C955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7886"/>
            <a:ext cx="6121335" cy="6150114"/>
          </a:xfrm>
          <a:prstGeom prst="rect">
            <a:avLst/>
          </a:prstGeom>
        </p:spPr>
      </p:pic>
      <p:cxnSp>
        <p:nvCxnSpPr>
          <p:cNvPr id="7" name="Straight Connector 6">
            <a:extLst>
              <a:ext uri="{FF2B5EF4-FFF2-40B4-BE49-F238E27FC236}">
                <a16:creationId xmlns:a16="http://schemas.microsoft.com/office/drawing/2014/main" id="{A27776BB-08DB-4F72-81A9-4DCBF25A0608}"/>
              </a:ext>
            </a:extLst>
          </p:cNvPr>
          <p:cNvCxnSpPr>
            <a:cxnSpLocks/>
          </p:cNvCxnSpPr>
          <p:nvPr/>
        </p:nvCxnSpPr>
        <p:spPr>
          <a:xfrm flipH="1">
            <a:off x="0" y="1633491"/>
            <a:ext cx="60960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8B40792-68B7-4097-B4F7-3B11F0EE5620}"/>
              </a:ext>
            </a:extLst>
          </p:cNvPr>
          <p:cNvCxnSpPr>
            <a:cxnSpLocks/>
          </p:cNvCxnSpPr>
          <p:nvPr/>
        </p:nvCxnSpPr>
        <p:spPr>
          <a:xfrm flipH="1">
            <a:off x="0" y="5299969"/>
            <a:ext cx="609600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232776-CCB2-4C72-895A-AE575F7FE308}"/>
              </a:ext>
            </a:extLst>
          </p:cNvPr>
          <p:cNvCxnSpPr>
            <a:cxnSpLocks/>
          </p:cNvCxnSpPr>
          <p:nvPr/>
        </p:nvCxnSpPr>
        <p:spPr>
          <a:xfrm flipH="1">
            <a:off x="1" y="6150113"/>
            <a:ext cx="6095999"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68918E3-965A-444D-B6E2-CA01D8270BED}"/>
              </a:ext>
            </a:extLst>
          </p:cNvPr>
          <p:cNvSpPr/>
          <p:nvPr/>
        </p:nvSpPr>
        <p:spPr>
          <a:xfrm>
            <a:off x="0" y="710161"/>
            <a:ext cx="461639"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a:t>
            </a:r>
          </a:p>
        </p:txBody>
      </p:sp>
      <p:sp>
        <p:nvSpPr>
          <p:cNvPr id="20" name="Rectangle 19">
            <a:extLst>
              <a:ext uri="{FF2B5EF4-FFF2-40B4-BE49-F238E27FC236}">
                <a16:creationId xmlns:a16="http://schemas.microsoft.com/office/drawing/2014/main" id="{0AA1363E-3213-4BB1-9465-75CB7C3E0B17}"/>
              </a:ext>
            </a:extLst>
          </p:cNvPr>
          <p:cNvSpPr/>
          <p:nvPr/>
        </p:nvSpPr>
        <p:spPr>
          <a:xfrm>
            <a:off x="0" y="3045041"/>
            <a:ext cx="461640"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a:t>
            </a:r>
          </a:p>
        </p:txBody>
      </p:sp>
      <p:sp>
        <p:nvSpPr>
          <p:cNvPr id="21" name="Rectangle 20">
            <a:extLst>
              <a:ext uri="{FF2B5EF4-FFF2-40B4-BE49-F238E27FC236}">
                <a16:creationId xmlns:a16="http://schemas.microsoft.com/office/drawing/2014/main" id="{94B5CE83-0E9B-4ADE-A661-F581059B43A0}"/>
              </a:ext>
            </a:extLst>
          </p:cNvPr>
          <p:cNvSpPr/>
          <p:nvPr/>
        </p:nvSpPr>
        <p:spPr>
          <a:xfrm>
            <a:off x="0" y="5224509"/>
            <a:ext cx="461639"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a:t>
            </a:r>
          </a:p>
        </p:txBody>
      </p:sp>
      <p:sp>
        <p:nvSpPr>
          <p:cNvPr id="22" name="Rectangle 21">
            <a:extLst>
              <a:ext uri="{FF2B5EF4-FFF2-40B4-BE49-F238E27FC236}">
                <a16:creationId xmlns:a16="http://schemas.microsoft.com/office/drawing/2014/main" id="{C2C638C1-4BC2-43C6-939B-B0E39FBB07F8}"/>
              </a:ext>
            </a:extLst>
          </p:cNvPr>
          <p:cNvSpPr/>
          <p:nvPr/>
        </p:nvSpPr>
        <p:spPr>
          <a:xfrm>
            <a:off x="-53050" y="6027991"/>
            <a:ext cx="567738"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a:t>
            </a:r>
          </a:p>
        </p:txBody>
      </p:sp>
      <p:sp>
        <p:nvSpPr>
          <p:cNvPr id="23" name="TextBox 22">
            <a:extLst>
              <a:ext uri="{FF2B5EF4-FFF2-40B4-BE49-F238E27FC236}">
                <a16:creationId xmlns:a16="http://schemas.microsoft.com/office/drawing/2014/main" id="{FFE39914-1839-42D0-A2F2-8CD7EEBCA615}"/>
              </a:ext>
            </a:extLst>
          </p:cNvPr>
          <p:cNvSpPr txBox="1"/>
          <p:nvPr/>
        </p:nvSpPr>
        <p:spPr>
          <a:xfrm>
            <a:off x="6391922" y="707886"/>
            <a:ext cx="5406501" cy="923330"/>
          </a:xfrm>
          <a:prstGeom prst="rect">
            <a:avLst/>
          </a:prstGeom>
          <a:noFill/>
        </p:spPr>
        <p:txBody>
          <a:bodyPr wrap="square" rtlCol="0">
            <a:spAutoFit/>
          </a:bodyPr>
          <a:lstStyle/>
          <a:p>
            <a:pPr algn="r" rtl="1"/>
            <a:r>
              <a:rPr lang="en-US" dirty="0"/>
              <a:t>:</a:t>
            </a:r>
            <a:r>
              <a:rPr lang="en-US" b="1" dirty="0"/>
              <a:t>A</a:t>
            </a:r>
            <a:r>
              <a:rPr lang="fa-IR" dirty="0"/>
              <a:t>در این قسمت ما اطلاعات هواشناسی شهرمان  را از یک سایت مرجع(</a:t>
            </a:r>
            <a:r>
              <a:rPr lang="en-US" dirty="0"/>
              <a:t>(</a:t>
            </a:r>
            <a:r>
              <a:rPr lang="en-US" dirty="0">
                <a:solidFill>
                  <a:srgbClr val="00B0F0"/>
                </a:solidFill>
              </a:rPr>
              <a:t> </a:t>
            </a:r>
            <a:r>
              <a:rPr lang="en-US" dirty="0" err="1">
                <a:solidFill>
                  <a:srgbClr val="00B0F0"/>
                </a:solidFill>
                <a:hlinkClick r:id="rId3">
                  <a:extLst>
                    <a:ext uri="{A12FA001-AC4F-418D-AE19-62706E023703}">
                      <ahyp:hlinkClr xmlns:ahyp="http://schemas.microsoft.com/office/drawing/2018/hyperlinkcolor" val="tx"/>
                    </a:ext>
                  </a:extLst>
                </a:hlinkClick>
              </a:rPr>
              <a:t>openwethermap</a:t>
            </a:r>
            <a:r>
              <a:rPr lang="fa-IR" dirty="0"/>
              <a:t>گرفته و قسمت های مورد نیازمان را انتخاب کرده و آن را برای کاربر نمایش می</a:t>
            </a:r>
            <a:r>
              <a:rPr lang="en-US" dirty="0"/>
              <a:t> </a:t>
            </a:r>
            <a:r>
              <a:rPr lang="fa-IR" dirty="0"/>
              <a:t>دهیم</a:t>
            </a:r>
            <a:endParaRPr lang="en-US" dirty="0"/>
          </a:p>
        </p:txBody>
      </p:sp>
      <p:sp>
        <p:nvSpPr>
          <p:cNvPr id="24" name="TextBox 23">
            <a:extLst>
              <a:ext uri="{FF2B5EF4-FFF2-40B4-BE49-F238E27FC236}">
                <a16:creationId xmlns:a16="http://schemas.microsoft.com/office/drawing/2014/main" id="{75B46F15-144F-4910-A8B8-1C220081BCAB}"/>
              </a:ext>
            </a:extLst>
          </p:cNvPr>
          <p:cNvSpPr txBox="1"/>
          <p:nvPr/>
        </p:nvSpPr>
        <p:spPr>
          <a:xfrm>
            <a:off x="6391922" y="1720840"/>
            <a:ext cx="5406502" cy="3416320"/>
          </a:xfrm>
          <a:prstGeom prst="rect">
            <a:avLst/>
          </a:prstGeom>
          <a:noFill/>
        </p:spPr>
        <p:txBody>
          <a:bodyPr wrap="square" rtlCol="0">
            <a:spAutoFit/>
          </a:bodyPr>
          <a:lstStyle/>
          <a:p>
            <a:pPr algn="r" rtl="1"/>
            <a:r>
              <a:rPr lang="en-US" b="1" dirty="0"/>
              <a:t>B</a:t>
            </a:r>
            <a:r>
              <a:rPr lang="fa-IR" dirty="0"/>
              <a:t>:این قسمت در واقع موضوع اصلی پروژه یا همان کنترل تلوزیون را نمایش می</a:t>
            </a:r>
            <a:r>
              <a:rPr lang="en-US" dirty="0"/>
              <a:t> </a:t>
            </a:r>
            <a:r>
              <a:rPr lang="fa-IR" dirty="0" err="1"/>
              <a:t>دهد.بدین</a:t>
            </a:r>
            <a:r>
              <a:rPr lang="fa-IR" dirty="0"/>
              <a:t> صورت که ما از نود های کلیدی استفده کرده ایم که همان دکمه های روی کنترل می</a:t>
            </a:r>
            <a:r>
              <a:rPr lang="en-US" dirty="0"/>
              <a:t> </a:t>
            </a:r>
            <a:r>
              <a:rPr lang="fa-IR" dirty="0" err="1"/>
              <a:t>باشد.ترتیب</a:t>
            </a:r>
            <a:r>
              <a:rPr lang="fa-IR" dirty="0"/>
              <a:t> قرارگیری این دکمه ها در </a:t>
            </a:r>
            <a:r>
              <a:rPr lang="fa-IR" u="sng" dirty="0"/>
              <a:t>خروجی کار </a:t>
            </a:r>
            <a:r>
              <a:rPr lang="fa-IR" dirty="0"/>
              <a:t>با اولویت زمان ایجاد آن به ترتیب از بالا به پایین قرار می </a:t>
            </a:r>
            <a:r>
              <a:rPr lang="fa-IR" dirty="0" err="1"/>
              <a:t>گیرند،یعنی</a:t>
            </a:r>
            <a:r>
              <a:rPr lang="fa-IR" dirty="0"/>
              <a:t> هر دکمه ای را که زودتر ایجاد کنیم در ردیف بالاتری قرار می </a:t>
            </a:r>
            <a:r>
              <a:rPr lang="fa-IR" dirty="0" err="1"/>
              <a:t>گیرد.اما</a:t>
            </a:r>
            <a:r>
              <a:rPr lang="fa-IR" dirty="0"/>
              <a:t> لازم به ذکر است که جای نگرانی ای نیست و اگر تصمیم به تغیر مکان کلیدها داشته باشیم به راحتی از منو های موجود امکان پذیر است.موضوع بعیدی که در این قسمت توجه مارا جلب میکند این است که همه ی این دکمه ها به یک قسمت سرشاخه ای متصل اند،این سرشاخه درواقع همان مشخص کردن خروجی پروتوکل و برقراری ارتباط با بروکر می باشد که ارتباط از این طریق انجام میشود تا پیغام به درستی ارسال شود</a:t>
            </a:r>
            <a:endParaRPr lang="en-US" dirty="0"/>
          </a:p>
        </p:txBody>
      </p:sp>
      <p:sp>
        <p:nvSpPr>
          <p:cNvPr id="25" name="TextBox 24">
            <a:extLst>
              <a:ext uri="{FF2B5EF4-FFF2-40B4-BE49-F238E27FC236}">
                <a16:creationId xmlns:a16="http://schemas.microsoft.com/office/drawing/2014/main" id="{CFBF529D-B6DA-47A9-BC10-B9AAD55E98D3}"/>
              </a:ext>
            </a:extLst>
          </p:cNvPr>
          <p:cNvSpPr txBox="1"/>
          <p:nvPr/>
        </p:nvSpPr>
        <p:spPr>
          <a:xfrm>
            <a:off x="6391922" y="5224509"/>
            <a:ext cx="5406501" cy="923330"/>
          </a:xfrm>
          <a:prstGeom prst="rect">
            <a:avLst/>
          </a:prstGeom>
          <a:noFill/>
        </p:spPr>
        <p:txBody>
          <a:bodyPr wrap="square" rtlCol="0">
            <a:spAutoFit/>
          </a:bodyPr>
          <a:lstStyle/>
          <a:p>
            <a:pPr algn="r" rtl="1"/>
            <a:r>
              <a:rPr lang="en-US" dirty="0"/>
              <a:t>:</a:t>
            </a:r>
            <a:r>
              <a:rPr lang="en-US" b="1" dirty="0"/>
              <a:t>C</a:t>
            </a:r>
            <a:r>
              <a:rPr lang="fa-IR" dirty="0"/>
              <a:t>در قسمت بعدی نود بالایی برای قطع و وصل برقی که به تلوزیون وصل هست مربوطه و نود پایینی هم به همین صورت برای روشنایی اتاق طراحی شده است</a:t>
            </a:r>
            <a:endParaRPr lang="en-US" dirty="0"/>
          </a:p>
        </p:txBody>
      </p:sp>
      <p:sp>
        <p:nvSpPr>
          <p:cNvPr id="26" name="TextBox 25">
            <a:extLst>
              <a:ext uri="{FF2B5EF4-FFF2-40B4-BE49-F238E27FC236}">
                <a16:creationId xmlns:a16="http://schemas.microsoft.com/office/drawing/2014/main" id="{8EB0635C-3E4A-43BB-9BDE-AFACE5CD65F7}"/>
              </a:ext>
            </a:extLst>
          </p:cNvPr>
          <p:cNvSpPr txBox="1"/>
          <p:nvPr/>
        </p:nvSpPr>
        <p:spPr>
          <a:xfrm>
            <a:off x="6285391" y="6147839"/>
            <a:ext cx="5513032" cy="646331"/>
          </a:xfrm>
          <a:prstGeom prst="rect">
            <a:avLst/>
          </a:prstGeom>
          <a:noFill/>
        </p:spPr>
        <p:txBody>
          <a:bodyPr wrap="square" rtlCol="0">
            <a:spAutoFit/>
          </a:bodyPr>
          <a:lstStyle/>
          <a:p>
            <a:pPr algn="r" rtl="1"/>
            <a:r>
              <a:rPr lang="en-US" dirty="0"/>
              <a:t>:</a:t>
            </a:r>
            <a:r>
              <a:rPr lang="en-US" b="1" dirty="0"/>
              <a:t>D</a:t>
            </a:r>
            <a:r>
              <a:rPr lang="fa-IR" dirty="0"/>
              <a:t>قسمت آخرمربوط به اطلاعاتی است که سنسور دمایی که در اتاق قرار گرفته است برای ما ارسال میکند و در 2حالت آن را نمایش میدهیم</a:t>
            </a:r>
            <a:endParaRPr lang="en-US" dirty="0"/>
          </a:p>
        </p:txBody>
      </p:sp>
      <p:sp>
        <p:nvSpPr>
          <p:cNvPr id="15" name="TextBox 14">
            <a:extLst>
              <a:ext uri="{FF2B5EF4-FFF2-40B4-BE49-F238E27FC236}">
                <a16:creationId xmlns:a16="http://schemas.microsoft.com/office/drawing/2014/main" id="{787DC5FE-837E-4B4F-A0EB-781E235BC587}"/>
              </a:ext>
            </a:extLst>
          </p:cNvPr>
          <p:cNvSpPr txBox="1"/>
          <p:nvPr/>
        </p:nvSpPr>
        <p:spPr>
          <a:xfrm>
            <a:off x="11736280" y="0"/>
            <a:ext cx="455720" cy="369332"/>
          </a:xfrm>
          <a:prstGeom prst="rect">
            <a:avLst/>
          </a:prstGeom>
          <a:noFill/>
        </p:spPr>
        <p:txBody>
          <a:bodyPr wrap="square" rtlCol="0">
            <a:spAutoFit/>
          </a:bodyPr>
          <a:lstStyle/>
          <a:p>
            <a:r>
              <a:rPr lang="fa-IR" dirty="0"/>
              <a:t>43</a:t>
            </a:r>
            <a:endParaRPr lang="en-US" dirty="0"/>
          </a:p>
        </p:txBody>
      </p:sp>
    </p:spTree>
    <p:extLst>
      <p:ext uri="{BB962C8B-B14F-4D97-AF65-F5344CB8AC3E}">
        <p14:creationId xmlns:p14="http://schemas.microsoft.com/office/powerpoint/2010/main" val="3559842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B5FEEF-6636-47DC-81B7-FB87A3D1CD1C}"/>
              </a:ext>
            </a:extLst>
          </p:cNvPr>
          <p:cNvSpPr txBox="1"/>
          <p:nvPr/>
        </p:nvSpPr>
        <p:spPr>
          <a:xfrm>
            <a:off x="9803898" y="-56618"/>
            <a:ext cx="1592068" cy="523220"/>
          </a:xfrm>
          <a:prstGeom prst="rect">
            <a:avLst/>
          </a:prstGeom>
          <a:noFill/>
        </p:spPr>
        <p:txBody>
          <a:bodyPr wrap="square" rtlCol="0">
            <a:spAutoFit/>
          </a:bodyPr>
          <a:lstStyle/>
          <a:p>
            <a:pPr algn="ctr" rtl="1"/>
            <a:r>
              <a:rPr lang="fa-IR" sz="2800" b="1" dirty="0">
                <a:solidFill>
                  <a:srgbClr val="FF0000"/>
                </a:solidFill>
              </a:rPr>
              <a:t>برسی نودها</a:t>
            </a:r>
            <a:endParaRPr lang="en-US" sz="2800" b="1" dirty="0">
              <a:solidFill>
                <a:srgbClr val="FF0000"/>
              </a:solidFill>
            </a:endParaRPr>
          </a:p>
        </p:txBody>
      </p:sp>
      <p:pic>
        <p:nvPicPr>
          <p:cNvPr id="4" name="Picture 3">
            <a:extLst>
              <a:ext uri="{FF2B5EF4-FFF2-40B4-BE49-F238E27FC236}">
                <a16:creationId xmlns:a16="http://schemas.microsoft.com/office/drawing/2014/main" id="{B0190DF1-5C6B-4653-A7FE-2BC5C4C41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7795" y="880981"/>
            <a:ext cx="1290221" cy="360517"/>
          </a:xfrm>
          <a:prstGeom prst="rect">
            <a:avLst/>
          </a:prstGeom>
        </p:spPr>
      </p:pic>
      <p:pic>
        <p:nvPicPr>
          <p:cNvPr id="6" name="Picture 5">
            <a:extLst>
              <a:ext uri="{FF2B5EF4-FFF2-40B4-BE49-F238E27FC236}">
                <a16:creationId xmlns:a16="http://schemas.microsoft.com/office/drawing/2014/main" id="{E83CF952-EE24-444E-ADFE-C85366AAB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7795" y="3158857"/>
            <a:ext cx="1290221" cy="365678"/>
          </a:xfrm>
          <a:prstGeom prst="rect">
            <a:avLst/>
          </a:prstGeom>
        </p:spPr>
      </p:pic>
      <p:pic>
        <p:nvPicPr>
          <p:cNvPr id="8" name="Picture 7">
            <a:extLst>
              <a:ext uri="{FF2B5EF4-FFF2-40B4-BE49-F238E27FC236}">
                <a16:creationId xmlns:a16="http://schemas.microsoft.com/office/drawing/2014/main" id="{8637727D-7DEE-49CA-B04A-DB8281FEC1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7794" y="5452783"/>
            <a:ext cx="1290221" cy="462824"/>
          </a:xfrm>
          <a:prstGeom prst="rect">
            <a:avLst/>
          </a:prstGeom>
        </p:spPr>
      </p:pic>
      <p:pic>
        <p:nvPicPr>
          <p:cNvPr id="28" name="Picture 27">
            <a:extLst>
              <a:ext uri="{FF2B5EF4-FFF2-40B4-BE49-F238E27FC236}">
                <a16:creationId xmlns:a16="http://schemas.microsoft.com/office/drawing/2014/main" id="{A5CA2655-C2B3-4CE0-8997-430558F9D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272" y="2095585"/>
            <a:ext cx="3234622" cy="2321970"/>
          </a:xfrm>
          <a:prstGeom prst="rect">
            <a:avLst/>
          </a:prstGeom>
        </p:spPr>
      </p:pic>
      <p:pic>
        <p:nvPicPr>
          <p:cNvPr id="30" name="Picture 29">
            <a:extLst>
              <a:ext uri="{FF2B5EF4-FFF2-40B4-BE49-F238E27FC236}">
                <a16:creationId xmlns:a16="http://schemas.microsoft.com/office/drawing/2014/main" id="{5D9FECFE-C549-490B-B93F-361AC6ADD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272" y="4541913"/>
            <a:ext cx="3234622" cy="2239851"/>
          </a:xfrm>
          <a:prstGeom prst="rect">
            <a:avLst/>
          </a:prstGeom>
        </p:spPr>
      </p:pic>
      <p:cxnSp>
        <p:nvCxnSpPr>
          <p:cNvPr id="37" name="Straight Connector 36">
            <a:extLst>
              <a:ext uri="{FF2B5EF4-FFF2-40B4-BE49-F238E27FC236}">
                <a16:creationId xmlns:a16="http://schemas.microsoft.com/office/drawing/2014/main" id="{B7DF54E2-1355-4A15-BE13-40440935ADDC}"/>
              </a:ext>
            </a:extLst>
          </p:cNvPr>
          <p:cNvCxnSpPr>
            <a:cxnSpLocks/>
          </p:cNvCxnSpPr>
          <p:nvPr/>
        </p:nvCxnSpPr>
        <p:spPr>
          <a:xfrm flipH="1" flipV="1">
            <a:off x="-39950" y="4502681"/>
            <a:ext cx="12271899" cy="82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9AD70B6-BDFF-4BF4-ABD0-7D9C60AEFD31}"/>
              </a:ext>
            </a:extLst>
          </p:cNvPr>
          <p:cNvCxnSpPr>
            <a:cxnSpLocks/>
          </p:cNvCxnSpPr>
          <p:nvPr/>
        </p:nvCxnSpPr>
        <p:spPr>
          <a:xfrm flipH="1" flipV="1">
            <a:off x="0" y="2109710"/>
            <a:ext cx="12271899" cy="71001"/>
          </a:xfrm>
          <a:prstGeom prst="line">
            <a:avLst/>
          </a:prstGeom>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ABE979E3-9B0B-47EC-9F68-9B48032022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0779" y="-15279"/>
            <a:ext cx="3234622" cy="2082426"/>
          </a:xfrm>
          <a:prstGeom prst="rect">
            <a:avLst/>
          </a:prstGeom>
        </p:spPr>
      </p:pic>
      <p:sp>
        <p:nvSpPr>
          <p:cNvPr id="3" name="TextBox 2">
            <a:extLst>
              <a:ext uri="{FF2B5EF4-FFF2-40B4-BE49-F238E27FC236}">
                <a16:creationId xmlns:a16="http://schemas.microsoft.com/office/drawing/2014/main" id="{32B5E74B-1331-44BA-87A0-27725489926B}"/>
              </a:ext>
            </a:extLst>
          </p:cNvPr>
          <p:cNvSpPr txBox="1"/>
          <p:nvPr/>
        </p:nvSpPr>
        <p:spPr>
          <a:xfrm>
            <a:off x="8726750" y="3155203"/>
            <a:ext cx="1367161" cy="369332"/>
          </a:xfrm>
          <a:prstGeom prst="rect">
            <a:avLst/>
          </a:prstGeom>
          <a:noFill/>
        </p:spPr>
        <p:txBody>
          <a:bodyPr wrap="square" rtlCol="0">
            <a:spAutoFit/>
          </a:bodyPr>
          <a:lstStyle/>
          <a:p>
            <a:pPr algn="r" rtl="1"/>
            <a:r>
              <a:rPr lang="fa-IR"/>
              <a:t>نود </a:t>
            </a:r>
            <a:r>
              <a:rPr lang="en-US"/>
              <a:t>whether</a:t>
            </a:r>
            <a:endParaRPr lang="en-US" dirty="0"/>
          </a:p>
        </p:txBody>
      </p:sp>
      <p:sp>
        <p:nvSpPr>
          <p:cNvPr id="5" name="Arrow: Right 4">
            <a:extLst>
              <a:ext uri="{FF2B5EF4-FFF2-40B4-BE49-F238E27FC236}">
                <a16:creationId xmlns:a16="http://schemas.microsoft.com/office/drawing/2014/main" id="{34694E20-6FB3-45A1-81FB-043918895C62}"/>
              </a:ext>
            </a:extLst>
          </p:cNvPr>
          <p:cNvSpPr/>
          <p:nvPr/>
        </p:nvSpPr>
        <p:spPr>
          <a:xfrm rot="10800000">
            <a:off x="8602462" y="2993757"/>
            <a:ext cx="1491449" cy="718114"/>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TextBox 6">
            <a:extLst>
              <a:ext uri="{FF2B5EF4-FFF2-40B4-BE49-F238E27FC236}">
                <a16:creationId xmlns:a16="http://schemas.microsoft.com/office/drawing/2014/main" id="{FE553A57-E3E9-4882-B5EF-E0A36A06A3CD}"/>
              </a:ext>
            </a:extLst>
          </p:cNvPr>
          <p:cNvSpPr txBox="1"/>
          <p:nvPr/>
        </p:nvSpPr>
        <p:spPr>
          <a:xfrm>
            <a:off x="8685608" y="5477173"/>
            <a:ext cx="1491449" cy="369332"/>
          </a:xfrm>
          <a:prstGeom prst="rect">
            <a:avLst/>
          </a:prstGeom>
          <a:noFill/>
        </p:spPr>
        <p:txBody>
          <a:bodyPr wrap="square" rtlCol="0">
            <a:spAutoFit/>
          </a:bodyPr>
          <a:lstStyle/>
          <a:p>
            <a:pPr algn="r" rtl="1"/>
            <a:r>
              <a:rPr lang="fa-IR" dirty="0"/>
              <a:t>نود </a:t>
            </a:r>
            <a:r>
              <a:rPr lang="en-US" dirty="0"/>
              <a:t>change</a:t>
            </a:r>
          </a:p>
        </p:txBody>
      </p:sp>
      <p:sp>
        <p:nvSpPr>
          <p:cNvPr id="9" name="Arrow: Right 8">
            <a:extLst>
              <a:ext uri="{FF2B5EF4-FFF2-40B4-BE49-F238E27FC236}">
                <a16:creationId xmlns:a16="http://schemas.microsoft.com/office/drawing/2014/main" id="{40EC9781-A052-4E2E-8E1A-16FB0243C660}"/>
              </a:ext>
            </a:extLst>
          </p:cNvPr>
          <p:cNvSpPr/>
          <p:nvPr/>
        </p:nvSpPr>
        <p:spPr>
          <a:xfrm rot="10800000">
            <a:off x="8664605" y="5355077"/>
            <a:ext cx="1491449" cy="658233"/>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0" name="TextBox 9">
            <a:extLst>
              <a:ext uri="{FF2B5EF4-FFF2-40B4-BE49-F238E27FC236}">
                <a16:creationId xmlns:a16="http://schemas.microsoft.com/office/drawing/2014/main" id="{391694F7-931F-463A-99FC-FD0678ED8C11}"/>
              </a:ext>
            </a:extLst>
          </p:cNvPr>
          <p:cNvSpPr txBox="1"/>
          <p:nvPr/>
        </p:nvSpPr>
        <p:spPr>
          <a:xfrm>
            <a:off x="8904398" y="867546"/>
            <a:ext cx="1011864" cy="369332"/>
          </a:xfrm>
          <a:prstGeom prst="rect">
            <a:avLst/>
          </a:prstGeom>
          <a:noFill/>
        </p:spPr>
        <p:txBody>
          <a:bodyPr wrap="square" rtlCol="0">
            <a:spAutoFit/>
          </a:bodyPr>
          <a:lstStyle/>
          <a:p>
            <a:pPr algn="r" rtl="1"/>
            <a:r>
              <a:rPr lang="fa-IR" dirty="0"/>
              <a:t>نود </a:t>
            </a:r>
            <a:r>
              <a:rPr lang="en-US" dirty="0"/>
              <a:t>inject</a:t>
            </a:r>
          </a:p>
        </p:txBody>
      </p:sp>
      <p:sp>
        <p:nvSpPr>
          <p:cNvPr id="11" name="Arrow: Right 10">
            <a:extLst>
              <a:ext uri="{FF2B5EF4-FFF2-40B4-BE49-F238E27FC236}">
                <a16:creationId xmlns:a16="http://schemas.microsoft.com/office/drawing/2014/main" id="{72ED96C9-F99E-44FE-BAD4-CC7EF132FF86}"/>
              </a:ext>
            </a:extLst>
          </p:cNvPr>
          <p:cNvSpPr/>
          <p:nvPr/>
        </p:nvSpPr>
        <p:spPr>
          <a:xfrm rot="10800000">
            <a:off x="8602460" y="715926"/>
            <a:ext cx="1491450" cy="657821"/>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EEA660AF-DC8D-4502-B5B6-0401E040FE96}"/>
              </a:ext>
            </a:extLst>
          </p:cNvPr>
          <p:cNvSpPr txBox="1"/>
          <p:nvPr/>
        </p:nvSpPr>
        <p:spPr>
          <a:xfrm>
            <a:off x="4376691" y="167673"/>
            <a:ext cx="3906175" cy="1754326"/>
          </a:xfrm>
          <a:prstGeom prst="rect">
            <a:avLst/>
          </a:prstGeom>
          <a:noFill/>
        </p:spPr>
        <p:txBody>
          <a:bodyPr wrap="square" rtlCol="0">
            <a:spAutoFit/>
          </a:bodyPr>
          <a:lstStyle/>
          <a:p>
            <a:pPr algn="r" rtl="1"/>
            <a:r>
              <a:rPr lang="fa-IR" dirty="0"/>
              <a:t>اولین نودی که به آن میپردازیم نود </a:t>
            </a:r>
            <a:r>
              <a:rPr lang="en-US" dirty="0"/>
              <a:t>inject</a:t>
            </a:r>
            <a:r>
              <a:rPr lang="fa-IR" dirty="0"/>
              <a:t> میباشد.</a:t>
            </a:r>
          </a:p>
          <a:p>
            <a:pPr algn="r" rtl="1"/>
            <a:r>
              <a:rPr lang="fa-IR" dirty="0"/>
              <a:t>این نود برای ما یک سیگنال که میتواند از نوع پیام،عدد،...باشد که در قسمت </a:t>
            </a:r>
            <a:r>
              <a:rPr lang="en-US" dirty="0"/>
              <a:t>payload</a:t>
            </a:r>
            <a:r>
              <a:rPr lang="fa-IR" dirty="0"/>
              <a:t> آن را مشخص میکنیم ارسال میکند. ما از نوع </a:t>
            </a:r>
            <a:r>
              <a:rPr lang="fa-IR" u="sng" dirty="0"/>
              <a:t>دستوری</a:t>
            </a:r>
            <a:r>
              <a:rPr lang="fa-IR" dirty="0"/>
              <a:t> استفاده کرده ایم ، بدین شکل که هر 5دقیقه یکبار یک سیگنال فعال شدن را به نود بعدی خود بفرستد</a:t>
            </a:r>
            <a:endParaRPr lang="en-US" dirty="0"/>
          </a:p>
        </p:txBody>
      </p:sp>
      <p:sp>
        <p:nvSpPr>
          <p:cNvPr id="21" name="TextBox 20">
            <a:extLst>
              <a:ext uri="{FF2B5EF4-FFF2-40B4-BE49-F238E27FC236}">
                <a16:creationId xmlns:a16="http://schemas.microsoft.com/office/drawing/2014/main" id="{73AC78EF-030D-4822-A2BE-CDE838032A58}"/>
              </a:ext>
            </a:extLst>
          </p:cNvPr>
          <p:cNvSpPr txBox="1"/>
          <p:nvPr/>
        </p:nvSpPr>
        <p:spPr>
          <a:xfrm>
            <a:off x="4376690" y="2263914"/>
            <a:ext cx="3906175" cy="2031325"/>
          </a:xfrm>
          <a:prstGeom prst="rect">
            <a:avLst/>
          </a:prstGeom>
          <a:noFill/>
        </p:spPr>
        <p:txBody>
          <a:bodyPr wrap="square" rtlCol="0">
            <a:spAutoFit/>
          </a:bodyPr>
          <a:lstStyle/>
          <a:p>
            <a:pPr algn="r" rtl="1"/>
            <a:r>
              <a:rPr lang="fa-IR" dirty="0"/>
              <a:t>دومین نود قرار گرفته در پلتفرم ما نود </a:t>
            </a:r>
            <a:r>
              <a:rPr lang="en-US" dirty="0"/>
              <a:t>whether</a:t>
            </a:r>
            <a:r>
              <a:rPr lang="fa-IR" dirty="0"/>
              <a:t> میباشد که اطلاعات دمایی را از یک سایت مرجع برای ما دریافت میکند.سایت مرجع ما سایت</a:t>
            </a:r>
          </a:p>
          <a:p>
            <a:pPr algn="r" rtl="1"/>
            <a:r>
              <a:rPr lang="en-US" dirty="0">
                <a:solidFill>
                  <a:srgbClr val="00B0F0"/>
                </a:solidFill>
                <a:hlinkClick r:id="rId8">
                  <a:extLst>
                    <a:ext uri="{A12FA001-AC4F-418D-AE19-62706E023703}">
                      <ahyp:hlinkClr xmlns:ahyp="http://schemas.microsoft.com/office/drawing/2018/hyperlinkcolor" val="tx"/>
                    </a:ext>
                  </a:extLst>
                </a:hlinkClick>
              </a:rPr>
              <a:t>Openewethermap</a:t>
            </a:r>
            <a:r>
              <a:rPr lang="fa-IR" dirty="0"/>
              <a:t> میباشد که با ثبت نام در آن یک </a:t>
            </a:r>
            <a:r>
              <a:rPr lang="en-US" dirty="0" err="1"/>
              <a:t>APIKey</a:t>
            </a:r>
            <a:r>
              <a:rPr lang="fa-IR" dirty="0"/>
              <a:t> به ما خواهد داد و آن را در نود وارد میکنیم.همچنین میتوانیم شهر و کشور خود را نیز در این قسمت معرفی کنیم</a:t>
            </a:r>
            <a:endParaRPr lang="en-US" dirty="0"/>
          </a:p>
        </p:txBody>
      </p:sp>
      <p:sp>
        <p:nvSpPr>
          <p:cNvPr id="22" name="TextBox 21">
            <a:extLst>
              <a:ext uri="{FF2B5EF4-FFF2-40B4-BE49-F238E27FC236}">
                <a16:creationId xmlns:a16="http://schemas.microsoft.com/office/drawing/2014/main" id="{10402AF3-B5E5-4372-B7D7-FE525FF65C6C}"/>
              </a:ext>
            </a:extLst>
          </p:cNvPr>
          <p:cNvSpPr txBox="1"/>
          <p:nvPr/>
        </p:nvSpPr>
        <p:spPr>
          <a:xfrm>
            <a:off x="4376689" y="4862883"/>
            <a:ext cx="3906175" cy="1754326"/>
          </a:xfrm>
          <a:prstGeom prst="rect">
            <a:avLst/>
          </a:prstGeom>
          <a:noFill/>
        </p:spPr>
        <p:txBody>
          <a:bodyPr wrap="square" rtlCol="0">
            <a:spAutoFit/>
          </a:bodyPr>
          <a:lstStyle/>
          <a:p>
            <a:pPr algn="r" rtl="1"/>
            <a:r>
              <a:rPr lang="fa-IR" dirty="0"/>
              <a:t>نود بعدی نود </a:t>
            </a:r>
            <a:r>
              <a:rPr lang="en-US" dirty="0" err="1"/>
              <a:t>chang</a:t>
            </a:r>
            <a:r>
              <a:rPr lang="fa-IR" dirty="0"/>
              <a:t> میباشد که همانطور از نامش پیداست برای تبدیل کردن  بکار می </a:t>
            </a:r>
            <a:r>
              <a:rPr lang="fa-IR" dirty="0" err="1"/>
              <a:t>رود.تا</a:t>
            </a:r>
            <a:r>
              <a:rPr lang="fa-IR" dirty="0"/>
              <a:t> اینجا ما اطلاعات دمای شهرمان را از سایت گرفته ایم و حال باید آن را دسته بندی کنیم.این نود بدین شکل عمل میکند که قسمت مورد نظرمان(مثل دما،رطوبت،..)جدا و جایگزین پیام کلی میکند</a:t>
            </a:r>
            <a:endParaRPr lang="en-US" dirty="0"/>
          </a:p>
        </p:txBody>
      </p:sp>
      <p:sp>
        <p:nvSpPr>
          <p:cNvPr id="23" name="TextBox 22">
            <a:extLst>
              <a:ext uri="{FF2B5EF4-FFF2-40B4-BE49-F238E27FC236}">
                <a16:creationId xmlns:a16="http://schemas.microsoft.com/office/drawing/2014/main" id="{83D42267-C219-4835-9AD8-B710316F1A9D}"/>
              </a:ext>
            </a:extLst>
          </p:cNvPr>
          <p:cNvSpPr txBox="1"/>
          <p:nvPr/>
        </p:nvSpPr>
        <p:spPr>
          <a:xfrm>
            <a:off x="11736280" y="0"/>
            <a:ext cx="455720" cy="369332"/>
          </a:xfrm>
          <a:prstGeom prst="rect">
            <a:avLst/>
          </a:prstGeom>
          <a:noFill/>
        </p:spPr>
        <p:txBody>
          <a:bodyPr wrap="square" rtlCol="0">
            <a:spAutoFit/>
          </a:bodyPr>
          <a:lstStyle/>
          <a:p>
            <a:r>
              <a:rPr lang="fa-IR" dirty="0"/>
              <a:t>44</a:t>
            </a:r>
            <a:endParaRPr lang="en-US" dirty="0"/>
          </a:p>
        </p:txBody>
      </p:sp>
    </p:spTree>
    <p:extLst>
      <p:ext uri="{BB962C8B-B14F-4D97-AF65-F5344CB8AC3E}">
        <p14:creationId xmlns:p14="http://schemas.microsoft.com/office/powerpoint/2010/main" val="239270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9CFC3A0-CFF1-45BD-A928-09F3BA29DE86}"/>
              </a:ext>
            </a:extLst>
          </p:cNvPr>
          <p:cNvPicPr>
            <a:picLocks noChangeAspect="1"/>
          </p:cNvPicPr>
          <p:nvPr/>
        </p:nvPicPr>
        <p:blipFill>
          <a:blip r:embed="rId2"/>
          <a:stretch>
            <a:fillRect/>
          </a:stretch>
        </p:blipFill>
        <p:spPr>
          <a:xfrm>
            <a:off x="10487169" y="3187982"/>
            <a:ext cx="1292464" cy="396274"/>
          </a:xfrm>
          <a:prstGeom prst="rect">
            <a:avLst/>
          </a:prstGeom>
        </p:spPr>
      </p:pic>
      <p:cxnSp>
        <p:nvCxnSpPr>
          <p:cNvPr id="19" name="Straight Connector 18">
            <a:extLst>
              <a:ext uri="{FF2B5EF4-FFF2-40B4-BE49-F238E27FC236}">
                <a16:creationId xmlns:a16="http://schemas.microsoft.com/office/drawing/2014/main" id="{2502C8A9-22D0-4A49-AD49-3924050476BB}"/>
              </a:ext>
            </a:extLst>
          </p:cNvPr>
          <p:cNvCxnSpPr>
            <a:cxnSpLocks/>
          </p:cNvCxnSpPr>
          <p:nvPr/>
        </p:nvCxnSpPr>
        <p:spPr>
          <a:xfrm flipH="1">
            <a:off x="0" y="2370456"/>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6402D98-DD3F-458F-BFBC-C04286FE2A65}"/>
              </a:ext>
            </a:extLst>
          </p:cNvPr>
          <p:cNvPicPr>
            <a:picLocks noChangeAspect="1"/>
          </p:cNvPicPr>
          <p:nvPr/>
        </p:nvPicPr>
        <p:blipFill>
          <a:blip r:embed="rId3"/>
          <a:stretch>
            <a:fillRect/>
          </a:stretch>
        </p:blipFill>
        <p:spPr>
          <a:xfrm>
            <a:off x="10487169" y="989651"/>
            <a:ext cx="1292464" cy="396273"/>
          </a:xfrm>
          <a:prstGeom prst="rect">
            <a:avLst/>
          </a:prstGeom>
        </p:spPr>
      </p:pic>
      <p:pic>
        <p:nvPicPr>
          <p:cNvPr id="23" name="Picture 22">
            <a:extLst>
              <a:ext uri="{FF2B5EF4-FFF2-40B4-BE49-F238E27FC236}">
                <a16:creationId xmlns:a16="http://schemas.microsoft.com/office/drawing/2014/main" id="{ED1685F7-7DBD-49A1-B53C-CEDA924521B5}"/>
              </a:ext>
            </a:extLst>
          </p:cNvPr>
          <p:cNvPicPr>
            <a:picLocks noChangeAspect="1"/>
          </p:cNvPicPr>
          <p:nvPr/>
        </p:nvPicPr>
        <p:blipFill>
          <a:blip r:embed="rId4"/>
          <a:stretch>
            <a:fillRect/>
          </a:stretch>
        </p:blipFill>
        <p:spPr>
          <a:xfrm>
            <a:off x="10487169" y="5249791"/>
            <a:ext cx="1292465" cy="419423"/>
          </a:xfrm>
          <a:prstGeom prst="rect">
            <a:avLst/>
          </a:prstGeom>
        </p:spPr>
      </p:pic>
      <p:cxnSp>
        <p:nvCxnSpPr>
          <p:cNvPr id="25" name="Straight Connector 24">
            <a:extLst>
              <a:ext uri="{FF2B5EF4-FFF2-40B4-BE49-F238E27FC236}">
                <a16:creationId xmlns:a16="http://schemas.microsoft.com/office/drawing/2014/main" id="{5252682E-0717-467D-B324-2FF39A933ACD}"/>
              </a:ext>
            </a:extLst>
          </p:cNvPr>
          <p:cNvCxnSpPr>
            <a:cxnSpLocks/>
          </p:cNvCxnSpPr>
          <p:nvPr/>
        </p:nvCxnSpPr>
        <p:spPr>
          <a:xfrm flipH="1">
            <a:off x="-10164" y="4414118"/>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43D73DC3-AA4D-47A8-993C-1645EEBE2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52" y="2380187"/>
            <a:ext cx="3276626" cy="1949604"/>
          </a:xfrm>
          <a:prstGeom prst="rect">
            <a:avLst/>
          </a:prstGeom>
        </p:spPr>
      </p:pic>
      <p:pic>
        <p:nvPicPr>
          <p:cNvPr id="30" name="Picture 29">
            <a:extLst>
              <a:ext uri="{FF2B5EF4-FFF2-40B4-BE49-F238E27FC236}">
                <a16:creationId xmlns:a16="http://schemas.microsoft.com/office/drawing/2014/main" id="{E75C5266-BFCB-4C55-9B5E-E940AF2AD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452" y="0"/>
            <a:ext cx="3276626" cy="2365338"/>
          </a:xfrm>
          <a:prstGeom prst="rect">
            <a:avLst/>
          </a:prstGeom>
        </p:spPr>
      </p:pic>
      <p:pic>
        <p:nvPicPr>
          <p:cNvPr id="32" name="Picture 31">
            <a:extLst>
              <a:ext uri="{FF2B5EF4-FFF2-40B4-BE49-F238E27FC236}">
                <a16:creationId xmlns:a16="http://schemas.microsoft.com/office/drawing/2014/main" id="{A3A84062-A0B7-4908-8472-32BEF56DB1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126" y="4444114"/>
            <a:ext cx="3296952" cy="2317990"/>
          </a:xfrm>
          <a:prstGeom prst="rect">
            <a:avLst/>
          </a:prstGeom>
        </p:spPr>
      </p:pic>
      <p:pic>
        <p:nvPicPr>
          <p:cNvPr id="2" name="Picture 1">
            <a:extLst>
              <a:ext uri="{FF2B5EF4-FFF2-40B4-BE49-F238E27FC236}">
                <a16:creationId xmlns:a16="http://schemas.microsoft.com/office/drawing/2014/main" id="{1FDB533B-F681-42CD-9ABF-5834CB04E701}"/>
              </a:ext>
            </a:extLst>
          </p:cNvPr>
          <p:cNvPicPr>
            <a:picLocks noChangeAspect="1"/>
          </p:cNvPicPr>
          <p:nvPr/>
        </p:nvPicPr>
        <p:blipFill>
          <a:blip r:embed="rId8"/>
          <a:stretch>
            <a:fillRect/>
          </a:stretch>
        </p:blipFill>
        <p:spPr>
          <a:xfrm>
            <a:off x="10487169" y="5669214"/>
            <a:ext cx="1292464" cy="419422"/>
          </a:xfrm>
          <a:prstGeom prst="rect">
            <a:avLst/>
          </a:prstGeom>
        </p:spPr>
      </p:pic>
      <p:sp>
        <p:nvSpPr>
          <p:cNvPr id="6" name="TextBox 5">
            <a:extLst>
              <a:ext uri="{FF2B5EF4-FFF2-40B4-BE49-F238E27FC236}">
                <a16:creationId xmlns:a16="http://schemas.microsoft.com/office/drawing/2014/main" id="{F0CBBE76-B68E-411F-9FED-30A4ACE6AC10}"/>
              </a:ext>
            </a:extLst>
          </p:cNvPr>
          <p:cNvSpPr txBox="1"/>
          <p:nvPr/>
        </p:nvSpPr>
        <p:spPr>
          <a:xfrm>
            <a:off x="8842157" y="1003121"/>
            <a:ext cx="1215501" cy="369332"/>
          </a:xfrm>
          <a:prstGeom prst="rect">
            <a:avLst/>
          </a:prstGeom>
          <a:noFill/>
        </p:spPr>
        <p:txBody>
          <a:bodyPr wrap="square" rtlCol="0">
            <a:spAutoFit/>
          </a:bodyPr>
          <a:lstStyle/>
          <a:p>
            <a:pPr algn="r" rtl="1"/>
            <a:r>
              <a:rPr lang="fa-IR" dirty="0"/>
              <a:t>نود</a:t>
            </a:r>
            <a:r>
              <a:rPr lang="en-US" dirty="0"/>
              <a:t>Gauge</a:t>
            </a:r>
          </a:p>
        </p:txBody>
      </p:sp>
      <p:sp>
        <p:nvSpPr>
          <p:cNvPr id="7" name="Arrow: Right 6">
            <a:extLst>
              <a:ext uri="{FF2B5EF4-FFF2-40B4-BE49-F238E27FC236}">
                <a16:creationId xmlns:a16="http://schemas.microsoft.com/office/drawing/2014/main" id="{FB03FA25-70D6-43D2-AEE7-51F83501436E}"/>
              </a:ext>
            </a:extLst>
          </p:cNvPr>
          <p:cNvSpPr/>
          <p:nvPr/>
        </p:nvSpPr>
        <p:spPr>
          <a:xfrm rot="10800000">
            <a:off x="8797771" y="861133"/>
            <a:ext cx="1292464" cy="691789"/>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7AB29411-7BF4-4237-9630-992B509C0FE6}"/>
              </a:ext>
            </a:extLst>
          </p:cNvPr>
          <p:cNvSpPr txBox="1"/>
          <p:nvPr/>
        </p:nvSpPr>
        <p:spPr>
          <a:xfrm>
            <a:off x="9003144" y="3194395"/>
            <a:ext cx="1054514" cy="369332"/>
          </a:xfrm>
          <a:prstGeom prst="rect">
            <a:avLst/>
          </a:prstGeom>
          <a:noFill/>
        </p:spPr>
        <p:txBody>
          <a:bodyPr wrap="square" rtlCol="0">
            <a:spAutoFit/>
          </a:bodyPr>
          <a:lstStyle/>
          <a:p>
            <a:pPr algn="r" rtl="1"/>
            <a:r>
              <a:rPr lang="fa-IR" dirty="0"/>
              <a:t>نود </a:t>
            </a:r>
            <a:r>
              <a:rPr lang="en-US" dirty="0"/>
              <a:t>text</a:t>
            </a:r>
          </a:p>
        </p:txBody>
      </p:sp>
      <p:sp>
        <p:nvSpPr>
          <p:cNvPr id="10" name="Arrow: Right 9">
            <a:extLst>
              <a:ext uri="{FF2B5EF4-FFF2-40B4-BE49-F238E27FC236}">
                <a16:creationId xmlns:a16="http://schemas.microsoft.com/office/drawing/2014/main" id="{7C727054-EC67-42BC-B18F-2CE86B1F9431}"/>
              </a:ext>
            </a:extLst>
          </p:cNvPr>
          <p:cNvSpPr/>
          <p:nvPr/>
        </p:nvSpPr>
        <p:spPr>
          <a:xfrm rot="10800000">
            <a:off x="8778379" y="3055696"/>
            <a:ext cx="1292464" cy="646730"/>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7B7EDD77-4B9B-47F0-95B8-1E48E5BBCB0E}"/>
              </a:ext>
            </a:extLst>
          </p:cNvPr>
          <p:cNvSpPr txBox="1"/>
          <p:nvPr/>
        </p:nvSpPr>
        <p:spPr>
          <a:xfrm>
            <a:off x="8842157" y="5484548"/>
            <a:ext cx="1505528" cy="369332"/>
          </a:xfrm>
          <a:prstGeom prst="rect">
            <a:avLst/>
          </a:prstGeom>
          <a:noFill/>
        </p:spPr>
        <p:txBody>
          <a:bodyPr wrap="square" rtlCol="0">
            <a:spAutoFit/>
          </a:bodyPr>
          <a:lstStyle/>
          <a:p>
            <a:pPr algn="r" rtl="1"/>
            <a:r>
              <a:rPr lang="fa-IR" dirty="0"/>
              <a:t>نود</a:t>
            </a:r>
            <a:r>
              <a:rPr lang="en-US" dirty="0" err="1"/>
              <a:t>mqtt</a:t>
            </a:r>
            <a:r>
              <a:rPr lang="en-US" dirty="0"/>
              <a:t> on/off</a:t>
            </a:r>
          </a:p>
        </p:txBody>
      </p:sp>
      <p:sp>
        <p:nvSpPr>
          <p:cNvPr id="12" name="Arrow: Right 11">
            <a:extLst>
              <a:ext uri="{FF2B5EF4-FFF2-40B4-BE49-F238E27FC236}">
                <a16:creationId xmlns:a16="http://schemas.microsoft.com/office/drawing/2014/main" id="{B87D4F74-8FE4-44F6-829D-46302A56932B}"/>
              </a:ext>
            </a:extLst>
          </p:cNvPr>
          <p:cNvSpPr/>
          <p:nvPr/>
        </p:nvSpPr>
        <p:spPr>
          <a:xfrm rot="10800000">
            <a:off x="8611340" y="5316703"/>
            <a:ext cx="1691959" cy="705022"/>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56ED32D1-C1AD-4A76-95FD-9BFE2CBEFE61}"/>
              </a:ext>
            </a:extLst>
          </p:cNvPr>
          <p:cNvSpPr txBox="1"/>
          <p:nvPr/>
        </p:nvSpPr>
        <p:spPr>
          <a:xfrm>
            <a:off x="4366832" y="-38801"/>
            <a:ext cx="4034005" cy="2308324"/>
          </a:xfrm>
          <a:prstGeom prst="rect">
            <a:avLst/>
          </a:prstGeom>
          <a:noFill/>
        </p:spPr>
        <p:txBody>
          <a:bodyPr wrap="square" rtlCol="0">
            <a:spAutoFit/>
          </a:bodyPr>
          <a:lstStyle/>
          <a:p>
            <a:pPr algn="r" rtl="1"/>
            <a:r>
              <a:rPr lang="fa-IR" dirty="0"/>
              <a:t>حال که اطلاعات دما را درنود قبل داریم باید از نودی برای نمایش آن استفاده بکنیم.برای اینکارما از نود</a:t>
            </a:r>
            <a:r>
              <a:rPr lang="en-US" dirty="0"/>
              <a:t>Gauge</a:t>
            </a:r>
            <a:r>
              <a:rPr lang="fa-IR" dirty="0"/>
              <a:t> که یک نمودار عقربه ای می باشد، استفاده کرده ایم.در این نود میتوانیم شخصی سازی هایی را انجام دهیم مثل رنگ و اسم و..اما فیلد اول که باید مشخص بکنیم گروه هست که گروه به معنی این هست که در کدام ستون افقی پنل قرار بگیرد.که یک گروه نیز برایش تعریف کرده ایم.</a:t>
            </a:r>
            <a:endParaRPr lang="en-US" dirty="0"/>
          </a:p>
        </p:txBody>
      </p:sp>
      <p:sp>
        <p:nvSpPr>
          <p:cNvPr id="21" name="TextBox 20">
            <a:extLst>
              <a:ext uri="{FF2B5EF4-FFF2-40B4-BE49-F238E27FC236}">
                <a16:creationId xmlns:a16="http://schemas.microsoft.com/office/drawing/2014/main" id="{CFB17D7E-481A-47D1-9B3A-8587F6AE5EC1}"/>
              </a:ext>
            </a:extLst>
          </p:cNvPr>
          <p:cNvSpPr txBox="1"/>
          <p:nvPr/>
        </p:nvSpPr>
        <p:spPr>
          <a:xfrm>
            <a:off x="4442300" y="2412789"/>
            <a:ext cx="4034005" cy="2031325"/>
          </a:xfrm>
          <a:prstGeom prst="rect">
            <a:avLst/>
          </a:prstGeom>
          <a:noFill/>
        </p:spPr>
        <p:txBody>
          <a:bodyPr wrap="square" rtlCol="0">
            <a:spAutoFit/>
          </a:bodyPr>
          <a:lstStyle/>
          <a:p>
            <a:pPr algn="r" rtl="1"/>
            <a:r>
              <a:rPr lang="fa-IR" dirty="0"/>
              <a:t>نود </a:t>
            </a:r>
            <a:r>
              <a:rPr lang="en-US" dirty="0"/>
              <a:t>text</a:t>
            </a:r>
            <a:r>
              <a:rPr lang="fa-IR" dirty="0"/>
              <a:t> نیز همانند نود </a:t>
            </a:r>
            <a:r>
              <a:rPr lang="en-US" dirty="0"/>
              <a:t>Gauge</a:t>
            </a:r>
            <a:r>
              <a:rPr lang="fa-IR" dirty="0"/>
              <a:t> برای نمایش اطلاعاتی که نود قبلی خود دارد بکار میرود.با این تفاوت که در این نود اطلاعات را به شکل پیام نمایش می </a:t>
            </a:r>
            <a:r>
              <a:rPr lang="fa-IR" dirty="0" err="1"/>
              <a:t>دهیم.دلیل</a:t>
            </a:r>
            <a:r>
              <a:rPr lang="fa-IR" dirty="0"/>
              <a:t> این انتخاب نیز این است که ما میخواهیم حالت هوا(آفتابی،ابری،..)را نمایش دهد.</a:t>
            </a:r>
          </a:p>
          <a:p>
            <a:pPr algn="r" rtl="1"/>
            <a:r>
              <a:rPr lang="fa-IR" dirty="0"/>
              <a:t>در این نود هم همانند نود های دیگر میتوان تغیرات ظاهری دلخواه خود را پیاده سازی کرد</a:t>
            </a:r>
            <a:endParaRPr lang="en-US" dirty="0"/>
          </a:p>
        </p:txBody>
      </p:sp>
      <p:sp>
        <p:nvSpPr>
          <p:cNvPr id="24" name="TextBox 23">
            <a:extLst>
              <a:ext uri="{FF2B5EF4-FFF2-40B4-BE49-F238E27FC236}">
                <a16:creationId xmlns:a16="http://schemas.microsoft.com/office/drawing/2014/main" id="{CF4D9C4C-E4E1-4ED4-BE44-8218A0B1E8FA}"/>
              </a:ext>
            </a:extLst>
          </p:cNvPr>
          <p:cNvSpPr txBox="1"/>
          <p:nvPr/>
        </p:nvSpPr>
        <p:spPr>
          <a:xfrm>
            <a:off x="4463962" y="4453780"/>
            <a:ext cx="4031970" cy="2308324"/>
          </a:xfrm>
          <a:prstGeom prst="rect">
            <a:avLst/>
          </a:prstGeom>
          <a:noFill/>
        </p:spPr>
        <p:txBody>
          <a:bodyPr wrap="square" rtlCol="0">
            <a:spAutoFit/>
          </a:bodyPr>
          <a:lstStyle/>
          <a:p>
            <a:pPr algn="r" rtl="1"/>
            <a:r>
              <a:rPr lang="fa-IR" dirty="0"/>
              <a:t>نود های بعدی نود های </a:t>
            </a:r>
            <a:r>
              <a:rPr lang="en-US" dirty="0" err="1"/>
              <a:t>mqtt</a:t>
            </a:r>
            <a:r>
              <a:rPr lang="en-US" dirty="0"/>
              <a:t> in</a:t>
            </a:r>
            <a:r>
              <a:rPr lang="fa-IR" dirty="0"/>
              <a:t> و</a:t>
            </a:r>
            <a:r>
              <a:rPr lang="en-US" dirty="0" err="1"/>
              <a:t>mqtt</a:t>
            </a:r>
            <a:r>
              <a:rPr lang="en-US" dirty="0"/>
              <a:t> out</a:t>
            </a:r>
            <a:r>
              <a:rPr lang="fa-IR" dirty="0"/>
              <a:t> میاشند که نود های مهم ما هستند و وظیفه ارتباط با بروکر و دریافت و ارسال پیام ها را داراهستند.بدین صورت که در فیلد</a:t>
            </a:r>
            <a:r>
              <a:rPr lang="en-US" dirty="0"/>
              <a:t>server</a:t>
            </a:r>
            <a:r>
              <a:rPr lang="fa-IR" dirty="0"/>
              <a:t> آدرس برکروکری که روی سرور نصب میباشد و در قسمت </a:t>
            </a:r>
            <a:r>
              <a:rPr lang="en-US" dirty="0"/>
              <a:t>topic</a:t>
            </a:r>
            <a:r>
              <a:rPr lang="fa-IR" dirty="0"/>
              <a:t>محلی که قرار است پیام هارا ارسال و دریافت شوند را وارد میکنیم.</a:t>
            </a:r>
            <a:r>
              <a:rPr lang="en-US" dirty="0" err="1"/>
              <a:t>Qos</a:t>
            </a:r>
            <a:r>
              <a:rPr lang="fa-IR" dirty="0"/>
              <a:t>نیزاز مقصد میخواهد تا یک واکنش نسبت به دریافت پیام داشته باشد</a:t>
            </a:r>
            <a:endParaRPr lang="en-US" dirty="0"/>
          </a:p>
        </p:txBody>
      </p:sp>
      <p:sp>
        <p:nvSpPr>
          <p:cNvPr id="26" name="TextBox 25">
            <a:extLst>
              <a:ext uri="{FF2B5EF4-FFF2-40B4-BE49-F238E27FC236}">
                <a16:creationId xmlns:a16="http://schemas.microsoft.com/office/drawing/2014/main" id="{BB391F9C-A9D1-453B-ACC8-583F465DDBD1}"/>
              </a:ext>
            </a:extLst>
          </p:cNvPr>
          <p:cNvSpPr txBox="1"/>
          <p:nvPr/>
        </p:nvSpPr>
        <p:spPr>
          <a:xfrm>
            <a:off x="11736280" y="0"/>
            <a:ext cx="455720" cy="369332"/>
          </a:xfrm>
          <a:prstGeom prst="rect">
            <a:avLst/>
          </a:prstGeom>
          <a:noFill/>
        </p:spPr>
        <p:txBody>
          <a:bodyPr wrap="square" rtlCol="0">
            <a:spAutoFit/>
          </a:bodyPr>
          <a:lstStyle/>
          <a:p>
            <a:r>
              <a:rPr lang="fa-IR" dirty="0"/>
              <a:t>45</a:t>
            </a:r>
            <a:endParaRPr lang="en-US" dirty="0"/>
          </a:p>
        </p:txBody>
      </p:sp>
    </p:spTree>
    <p:extLst>
      <p:ext uri="{BB962C8B-B14F-4D97-AF65-F5344CB8AC3E}">
        <p14:creationId xmlns:p14="http://schemas.microsoft.com/office/powerpoint/2010/main" val="1526564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A15EB1-3FF1-4D1C-A487-320485A96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5651" y="747404"/>
            <a:ext cx="1290222" cy="462537"/>
          </a:xfrm>
          <a:prstGeom prst="rect">
            <a:avLst/>
          </a:prstGeom>
        </p:spPr>
      </p:pic>
      <p:pic>
        <p:nvPicPr>
          <p:cNvPr id="4" name="Picture 3">
            <a:extLst>
              <a:ext uri="{FF2B5EF4-FFF2-40B4-BE49-F238E27FC236}">
                <a16:creationId xmlns:a16="http://schemas.microsoft.com/office/drawing/2014/main" id="{811E5DF6-2F20-4035-998E-871003874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5651" y="3230347"/>
            <a:ext cx="1290222" cy="429816"/>
          </a:xfrm>
          <a:prstGeom prst="rect">
            <a:avLst/>
          </a:prstGeom>
        </p:spPr>
      </p:pic>
      <p:pic>
        <p:nvPicPr>
          <p:cNvPr id="5" name="Picture 4">
            <a:extLst>
              <a:ext uri="{FF2B5EF4-FFF2-40B4-BE49-F238E27FC236}">
                <a16:creationId xmlns:a16="http://schemas.microsoft.com/office/drawing/2014/main" id="{1C7CAC5D-FDD3-4E67-A71C-3FADBB8CA3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3192" y="5366763"/>
            <a:ext cx="1335140" cy="555304"/>
          </a:xfrm>
          <a:prstGeom prst="rect">
            <a:avLst/>
          </a:prstGeom>
        </p:spPr>
      </p:pic>
      <p:cxnSp>
        <p:nvCxnSpPr>
          <p:cNvPr id="10" name="Straight Connector 9">
            <a:extLst>
              <a:ext uri="{FF2B5EF4-FFF2-40B4-BE49-F238E27FC236}">
                <a16:creationId xmlns:a16="http://schemas.microsoft.com/office/drawing/2014/main" id="{00CB4301-08F7-422F-96E7-D7144312F50B}"/>
              </a:ext>
            </a:extLst>
          </p:cNvPr>
          <p:cNvCxnSpPr>
            <a:cxnSpLocks/>
          </p:cNvCxnSpPr>
          <p:nvPr/>
        </p:nvCxnSpPr>
        <p:spPr>
          <a:xfrm flipH="1">
            <a:off x="0" y="2467468"/>
            <a:ext cx="12078069" cy="36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386D3C-CA6F-4879-A526-44E74C650881}"/>
              </a:ext>
            </a:extLst>
          </p:cNvPr>
          <p:cNvCxnSpPr>
            <a:cxnSpLocks/>
          </p:cNvCxnSpPr>
          <p:nvPr/>
        </p:nvCxnSpPr>
        <p:spPr>
          <a:xfrm flipH="1">
            <a:off x="56965" y="4475971"/>
            <a:ext cx="12078069" cy="31208"/>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6035706-8563-401D-8FE9-2FC2F0918F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127" y="0"/>
            <a:ext cx="3210763" cy="2387898"/>
          </a:xfrm>
          <a:prstGeom prst="rect">
            <a:avLst/>
          </a:prstGeom>
        </p:spPr>
      </p:pic>
      <p:pic>
        <p:nvPicPr>
          <p:cNvPr id="21" name="Picture 20">
            <a:extLst>
              <a:ext uri="{FF2B5EF4-FFF2-40B4-BE49-F238E27FC236}">
                <a16:creationId xmlns:a16="http://schemas.microsoft.com/office/drawing/2014/main" id="{6A339BC7-3BCD-465A-B6BB-324E4C1A94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128" y="2465184"/>
            <a:ext cx="3210762" cy="1960141"/>
          </a:xfrm>
          <a:prstGeom prst="rect">
            <a:avLst/>
          </a:prstGeom>
        </p:spPr>
      </p:pic>
      <p:pic>
        <p:nvPicPr>
          <p:cNvPr id="25" name="Picture 24">
            <a:extLst>
              <a:ext uri="{FF2B5EF4-FFF2-40B4-BE49-F238E27FC236}">
                <a16:creationId xmlns:a16="http://schemas.microsoft.com/office/drawing/2014/main" id="{4221BF13-5CA6-46FF-B53B-16AE36C30B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127" y="4513254"/>
            <a:ext cx="3210763" cy="2330787"/>
          </a:xfrm>
          <a:prstGeom prst="rect">
            <a:avLst/>
          </a:prstGeom>
        </p:spPr>
      </p:pic>
      <p:sp>
        <p:nvSpPr>
          <p:cNvPr id="8" name="TextBox 7">
            <a:extLst>
              <a:ext uri="{FF2B5EF4-FFF2-40B4-BE49-F238E27FC236}">
                <a16:creationId xmlns:a16="http://schemas.microsoft.com/office/drawing/2014/main" id="{A86FC346-2A12-4635-B220-D9A6C8C3037B}"/>
              </a:ext>
            </a:extLst>
          </p:cNvPr>
          <p:cNvSpPr txBox="1"/>
          <p:nvPr/>
        </p:nvSpPr>
        <p:spPr>
          <a:xfrm>
            <a:off x="8886547" y="773053"/>
            <a:ext cx="1083076" cy="369332"/>
          </a:xfrm>
          <a:prstGeom prst="rect">
            <a:avLst/>
          </a:prstGeom>
          <a:noFill/>
        </p:spPr>
        <p:txBody>
          <a:bodyPr wrap="square" rtlCol="0">
            <a:spAutoFit/>
          </a:bodyPr>
          <a:lstStyle/>
          <a:p>
            <a:pPr algn="r" rtl="1"/>
            <a:r>
              <a:rPr lang="fa-IR" dirty="0"/>
              <a:t>نود</a:t>
            </a:r>
            <a:r>
              <a:rPr lang="en-US" dirty="0"/>
              <a:t>button</a:t>
            </a:r>
          </a:p>
        </p:txBody>
      </p:sp>
      <p:sp>
        <p:nvSpPr>
          <p:cNvPr id="11" name="TextBox 10">
            <a:extLst>
              <a:ext uri="{FF2B5EF4-FFF2-40B4-BE49-F238E27FC236}">
                <a16:creationId xmlns:a16="http://schemas.microsoft.com/office/drawing/2014/main" id="{2C00CDDA-544C-441C-BC3A-E7A288D3D168}"/>
              </a:ext>
            </a:extLst>
          </p:cNvPr>
          <p:cNvSpPr txBox="1"/>
          <p:nvPr/>
        </p:nvSpPr>
        <p:spPr>
          <a:xfrm>
            <a:off x="8904304" y="3274250"/>
            <a:ext cx="1074198" cy="369332"/>
          </a:xfrm>
          <a:prstGeom prst="rect">
            <a:avLst/>
          </a:prstGeom>
          <a:noFill/>
        </p:spPr>
        <p:txBody>
          <a:bodyPr wrap="square" rtlCol="0">
            <a:spAutoFit/>
          </a:bodyPr>
          <a:lstStyle/>
          <a:p>
            <a:pPr algn="r" rtl="1"/>
            <a:r>
              <a:rPr lang="fa-IR" dirty="0"/>
              <a:t>نود</a:t>
            </a:r>
            <a:r>
              <a:rPr lang="en-US" dirty="0" err="1"/>
              <a:t>swich</a:t>
            </a:r>
            <a:endParaRPr lang="en-US" dirty="0"/>
          </a:p>
        </p:txBody>
      </p:sp>
      <p:sp>
        <p:nvSpPr>
          <p:cNvPr id="12" name="TextBox 11">
            <a:extLst>
              <a:ext uri="{FF2B5EF4-FFF2-40B4-BE49-F238E27FC236}">
                <a16:creationId xmlns:a16="http://schemas.microsoft.com/office/drawing/2014/main" id="{D322779A-AA0F-4F35-A306-278B4A20CAF6}"/>
              </a:ext>
            </a:extLst>
          </p:cNvPr>
          <p:cNvSpPr txBox="1"/>
          <p:nvPr/>
        </p:nvSpPr>
        <p:spPr>
          <a:xfrm>
            <a:off x="8809605" y="5493982"/>
            <a:ext cx="1074198" cy="369332"/>
          </a:xfrm>
          <a:prstGeom prst="rect">
            <a:avLst/>
          </a:prstGeom>
          <a:noFill/>
        </p:spPr>
        <p:txBody>
          <a:bodyPr wrap="square" rtlCol="0">
            <a:spAutoFit/>
          </a:bodyPr>
          <a:lstStyle/>
          <a:p>
            <a:pPr algn="r" rtl="1"/>
            <a:r>
              <a:rPr lang="fa-IR" dirty="0"/>
              <a:t>نود</a:t>
            </a:r>
            <a:r>
              <a:rPr lang="en-US" dirty="0"/>
              <a:t>chart</a:t>
            </a:r>
          </a:p>
        </p:txBody>
      </p:sp>
      <p:sp>
        <p:nvSpPr>
          <p:cNvPr id="13" name="Arrow: Right 12">
            <a:extLst>
              <a:ext uri="{FF2B5EF4-FFF2-40B4-BE49-F238E27FC236}">
                <a16:creationId xmlns:a16="http://schemas.microsoft.com/office/drawing/2014/main" id="{619AB9A4-BE51-4B9A-9131-BED4F2E8B712}"/>
              </a:ext>
            </a:extLst>
          </p:cNvPr>
          <p:cNvSpPr/>
          <p:nvPr/>
        </p:nvSpPr>
        <p:spPr>
          <a:xfrm rot="10800000">
            <a:off x="8768175" y="3150947"/>
            <a:ext cx="1157059" cy="642510"/>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Arrow: Right 13">
            <a:extLst>
              <a:ext uri="{FF2B5EF4-FFF2-40B4-BE49-F238E27FC236}">
                <a16:creationId xmlns:a16="http://schemas.microsoft.com/office/drawing/2014/main" id="{DE3CA9F4-F5C2-4A2F-8E1B-6169A5BA9595}"/>
              </a:ext>
            </a:extLst>
          </p:cNvPr>
          <p:cNvSpPr/>
          <p:nvPr/>
        </p:nvSpPr>
        <p:spPr>
          <a:xfrm rot="10800000">
            <a:off x="8768176" y="671368"/>
            <a:ext cx="1157059" cy="654403"/>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Arrow: Right 14">
            <a:extLst>
              <a:ext uri="{FF2B5EF4-FFF2-40B4-BE49-F238E27FC236}">
                <a16:creationId xmlns:a16="http://schemas.microsoft.com/office/drawing/2014/main" id="{EC4F6729-302B-4BC3-B8EE-3AA26F189415}"/>
              </a:ext>
            </a:extLst>
          </p:cNvPr>
          <p:cNvSpPr/>
          <p:nvPr/>
        </p:nvSpPr>
        <p:spPr>
          <a:xfrm rot="10800000">
            <a:off x="8768175" y="5376839"/>
            <a:ext cx="1074198" cy="648731"/>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BC390459-04CC-4CDE-BEA7-CD1BC6453B65}"/>
              </a:ext>
            </a:extLst>
          </p:cNvPr>
          <p:cNvSpPr txBox="1"/>
          <p:nvPr/>
        </p:nvSpPr>
        <p:spPr>
          <a:xfrm>
            <a:off x="4505154" y="8048"/>
            <a:ext cx="4049958" cy="2585323"/>
          </a:xfrm>
          <a:prstGeom prst="rect">
            <a:avLst/>
          </a:prstGeom>
          <a:noFill/>
        </p:spPr>
        <p:txBody>
          <a:bodyPr wrap="square" rtlCol="0">
            <a:spAutoFit/>
          </a:bodyPr>
          <a:lstStyle/>
          <a:p>
            <a:pPr algn="r" rtl="1"/>
            <a:r>
              <a:rPr lang="fa-IR" dirty="0"/>
              <a:t>نود</a:t>
            </a:r>
            <a:r>
              <a:rPr lang="en-US" dirty="0"/>
              <a:t>button</a:t>
            </a:r>
            <a:r>
              <a:rPr lang="fa-IR" dirty="0"/>
              <a:t>نودی هست که وقتی کاربر به روی آن کلیک میکند ، یک پیامی به بورد ما فرستاده میشود و درون برد باتوجه به آنچه که برای پیام تعریف شده است،عملی صورت می </a:t>
            </a:r>
            <a:r>
              <a:rPr lang="fa-IR" dirty="0" err="1"/>
              <a:t>گیرد.در</a:t>
            </a:r>
            <a:r>
              <a:rPr lang="fa-IR" dirty="0"/>
              <a:t> تنظیمات این نود می توانیم طبق سلایق خودمون فیلد های بالاتری را پربکنیم،اما قسمت مهم آن این است که درقسمت </a:t>
            </a:r>
            <a:r>
              <a:rPr lang="en-US" dirty="0"/>
              <a:t>payload</a:t>
            </a:r>
            <a:r>
              <a:rPr lang="fa-IR" dirty="0"/>
              <a:t> پیامی که می خواهیم به بورد فرستاده بشود و در</a:t>
            </a:r>
            <a:r>
              <a:rPr lang="en-US" dirty="0"/>
              <a:t>topic</a:t>
            </a:r>
            <a:r>
              <a:rPr lang="fa-IR" dirty="0"/>
              <a:t> نیز محل آن را که برد نیز بتواند به آن دسترسی داشته باشد را وارد کنیم </a:t>
            </a:r>
            <a:endParaRPr lang="en-US" dirty="0"/>
          </a:p>
        </p:txBody>
      </p:sp>
      <p:sp>
        <p:nvSpPr>
          <p:cNvPr id="22" name="TextBox 21">
            <a:extLst>
              <a:ext uri="{FF2B5EF4-FFF2-40B4-BE49-F238E27FC236}">
                <a16:creationId xmlns:a16="http://schemas.microsoft.com/office/drawing/2014/main" id="{4998A7E7-A2F9-46F6-961E-74AC926AD4FB}"/>
              </a:ext>
            </a:extLst>
          </p:cNvPr>
          <p:cNvSpPr txBox="1"/>
          <p:nvPr/>
        </p:nvSpPr>
        <p:spPr>
          <a:xfrm>
            <a:off x="4451886" y="2503844"/>
            <a:ext cx="4101486" cy="2031325"/>
          </a:xfrm>
          <a:prstGeom prst="rect">
            <a:avLst/>
          </a:prstGeom>
          <a:noFill/>
        </p:spPr>
        <p:txBody>
          <a:bodyPr wrap="square" rtlCol="0">
            <a:spAutoFit/>
          </a:bodyPr>
          <a:lstStyle/>
          <a:p>
            <a:pPr algn="r" rtl="1"/>
            <a:r>
              <a:rPr lang="fa-IR" dirty="0"/>
              <a:t>نود بعدی که به برسی آن میپردازیم،نود </a:t>
            </a:r>
            <a:r>
              <a:rPr lang="en-US" dirty="0" err="1"/>
              <a:t>swich</a:t>
            </a:r>
            <a:r>
              <a:rPr lang="fa-IR" dirty="0"/>
              <a:t> میباشد که همانند یک کلید عمل میکند در تنظیمات این نود ذکر کرده ایم تا زمانی که کاربر کلید را به سمت </a:t>
            </a:r>
            <a:r>
              <a:rPr lang="en-US" dirty="0"/>
              <a:t>off</a:t>
            </a:r>
            <a:r>
              <a:rPr lang="fa-IR" dirty="0"/>
              <a:t>حرکت می دهد پیغام قطع اتصال برق، به برد ارسال شود و هرگاه که به سمت</a:t>
            </a:r>
            <a:r>
              <a:rPr lang="en-US" dirty="0"/>
              <a:t>on</a:t>
            </a:r>
            <a:r>
              <a:rPr lang="fa-IR" dirty="0"/>
              <a:t>تغیرداد پیغام روشن به </a:t>
            </a:r>
            <a:r>
              <a:rPr lang="en-US" dirty="0"/>
              <a:t>topic</a:t>
            </a:r>
            <a:r>
              <a:rPr lang="fa-IR" dirty="0"/>
              <a:t> انتخاب شده ارسال شود تا در پیرو آن برق مورد نیاز تلوزیون تامین شود</a:t>
            </a:r>
            <a:endParaRPr lang="en-US" dirty="0"/>
          </a:p>
        </p:txBody>
      </p:sp>
      <p:sp>
        <p:nvSpPr>
          <p:cNvPr id="23" name="TextBox 22">
            <a:extLst>
              <a:ext uri="{FF2B5EF4-FFF2-40B4-BE49-F238E27FC236}">
                <a16:creationId xmlns:a16="http://schemas.microsoft.com/office/drawing/2014/main" id="{FA6FF425-E5B9-4A37-8844-91C7F6094F1B}"/>
              </a:ext>
            </a:extLst>
          </p:cNvPr>
          <p:cNvSpPr txBox="1"/>
          <p:nvPr/>
        </p:nvSpPr>
        <p:spPr>
          <a:xfrm>
            <a:off x="4451886" y="4425325"/>
            <a:ext cx="4101486" cy="2308324"/>
          </a:xfrm>
          <a:prstGeom prst="rect">
            <a:avLst/>
          </a:prstGeom>
          <a:noFill/>
        </p:spPr>
        <p:txBody>
          <a:bodyPr wrap="square" rtlCol="0">
            <a:spAutoFit/>
          </a:bodyPr>
          <a:lstStyle/>
          <a:p>
            <a:pPr algn="r" rtl="1"/>
            <a:r>
              <a:rPr lang="fa-IR" dirty="0"/>
              <a:t>آخرین نود ای که به برسی آن میپردازیم نود</a:t>
            </a:r>
            <a:r>
              <a:rPr lang="en-US" dirty="0"/>
              <a:t>chart</a:t>
            </a:r>
            <a:r>
              <a:rPr lang="fa-IR" dirty="0"/>
              <a:t>  می باشد که عملکردی مشابه</a:t>
            </a:r>
            <a:r>
              <a:rPr lang="en-US" dirty="0" err="1"/>
              <a:t>guge</a:t>
            </a:r>
            <a:r>
              <a:rPr lang="fa-IR" dirty="0"/>
              <a:t>دارد وبرای نمایش اطلاعات به کاربر استفاده میشود.که ما برای به تصویر کشیدن دما از آن استفاده کرده ایم و به صورت یک نمودار نشان داده می شود و مارا ازتغیرات دمایی مطلع می </a:t>
            </a:r>
            <a:r>
              <a:rPr lang="fa-IR" dirty="0" err="1"/>
              <a:t>سازد.در</a:t>
            </a:r>
            <a:r>
              <a:rPr lang="fa-IR" dirty="0"/>
              <a:t> این نود نیز میتوان تغیراتی راایجاد کرد مانند بازه ی زمانی و دمایی که که نمودار در همان بازه نوسان کند </a:t>
            </a:r>
            <a:endParaRPr lang="en-US" dirty="0"/>
          </a:p>
        </p:txBody>
      </p:sp>
      <p:sp>
        <p:nvSpPr>
          <p:cNvPr id="24" name="TextBox 23">
            <a:extLst>
              <a:ext uri="{FF2B5EF4-FFF2-40B4-BE49-F238E27FC236}">
                <a16:creationId xmlns:a16="http://schemas.microsoft.com/office/drawing/2014/main" id="{DB00E9FE-5E25-45A6-AD8F-33DB89CC0F4D}"/>
              </a:ext>
            </a:extLst>
          </p:cNvPr>
          <p:cNvSpPr txBox="1"/>
          <p:nvPr/>
        </p:nvSpPr>
        <p:spPr>
          <a:xfrm>
            <a:off x="11736280" y="0"/>
            <a:ext cx="455720" cy="369332"/>
          </a:xfrm>
          <a:prstGeom prst="rect">
            <a:avLst/>
          </a:prstGeom>
          <a:noFill/>
        </p:spPr>
        <p:txBody>
          <a:bodyPr wrap="square" rtlCol="0">
            <a:spAutoFit/>
          </a:bodyPr>
          <a:lstStyle/>
          <a:p>
            <a:r>
              <a:rPr lang="fa-IR" dirty="0"/>
              <a:t>46</a:t>
            </a:r>
            <a:endParaRPr lang="en-US" dirty="0"/>
          </a:p>
        </p:txBody>
      </p:sp>
    </p:spTree>
    <p:extLst>
      <p:ext uri="{BB962C8B-B14F-4D97-AF65-F5344CB8AC3E}">
        <p14:creationId xmlns:p14="http://schemas.microsoft.com/office/powerpoint/2010/main" val="2330770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6241CE-1ECA-4B42-AE39-4AE88790B4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6356411" cy="6857999"/>
          </a:xfrm>
          <a:prstGeom prst="rect">
            <a:avLst/>
          </a:prstGeom>
        </p:spPr>
      </p:pic>
      <p:sp>
        <p:nvSpPr>
          <p:cNvPr id="4" name="TextBox 3">
            <a:extLst>
              <a:ext uri="{FF2B5EF4-FFF2-40B4-BE49-F238E27FC236}">
                <a16:creationId xmlns:a16="http://schemas.microsoft.com/office/drawing/2014/main" id="{DB05B526-BB7F-4809-A4C6-91B59941BC49}"/>
              </a:ext>
            </a:extLst>
          </p:cNvPr>
          <p:cNvSpPr txBox="1"/>
          <p:nvPr/>
        </p:nvSpPr>
        <p:spPr>
          <a:xfrm>
            <a:off x="6667130" y="267472"/>
            <a:ext cx="5286102" cy="523220"/>
          </a:xfrm>
          <a:prstGeom prst="rect">
            <a:avLst/>
          </a:prstGeom>
          <a:noFill/>
        </p:spPr>
        <p:txBody>
          <a:bodyPr wrap="square" rtlCol="0">
            <a:spAutoFit/>
          </a:bodyPr>
          <a:lstStyle/>
          <a:p>
            <a:pPr algn="ctr" rtl="1"/>
            <a:r>
              <a:rPr lang="fa-IR" sz="2800" b="1" dirty="0">
                <a:solidFill>
                  <a:srgbClr val="FF0000"/>
                </a:solidFill>
              </a:rPr>
              <a:t>نمایی از پنلی که به آن متصل میشویم</a:t>
            </a:r>
            <a:endParaRPr lang="en-US" sz="2800" b="1" dirty="0">
              <a:solidFill>
                <a:srgbClr val="FF0000"/>
              </a:solidFill>
            </a:endParaRPr>
          </a:p>
        </p:txBody>
      </p:sp>
      <p:sp>
        <p:nvSpPr>
          <p:cNvPr id="2" name="TextBox 1">
            <a:extLst>
              <a:ext uri="{FF2B5EF4-FFF2-40B4-BE49-F238E27FC236}">
                <a16:creationId xmlns:a16="http://schemas.microsoft.com/office/drawing/2014/main" id="{C6287D46-CCC3-43A8-990B-7E5011AB584B}"/>
              </a:ext>
            </a:extLst>
          </p:cNvPr>
          <p:cNvSpPr txBox="1"/>
          <p:nvPr/>
        </p:nvSpPr>
        <p:spPr>
          <a:xfrm>
            <a:off x="6667130" y="932155"/>
            <a:ext cx="5069150" cy="5632311"/>
          </a:xfrm>
          <a:prstGeom prst="rect">
            <a:avLst/>
          </a:prstGeom>
          <a:noFill/>
        </p:spPr>
        <p:txBody>
          <a:bodyPr wrap="square" rtlCol="0">
            <a:spAutoFit/>
          </a:bodyPr>
          <a:lstStyle/>
          <a:p>
            <a:pPr algn="r" rtl="1"/>
            <a:r>
              <a:rPr lang="fa-IR" dirty="0"/>
              <a:t>بعد از اینکه در کنسول مدیریت نود هارا جاگذاری کردیم و تنظیمات مورد نظر را اعمال کردیم،کافی است تا در انتهای ادرسی که برای ورود به محیط نود رد وارد کرده بودیم یک </a:t>
            </a:r>
            <a:r>
              <a:rPr lang="en-US" dirty="0" err="1"/>
              <a:t>ui</a:t>
            </a:r>
            <a:r>
              <a:rPr lang="fa-IR" dirty="0"/>
              <a:t> اضافه بکنیم تا به پنلی که طراحی کرده ایم برسیم.برای مثال: </a:t>
            </a:r>
            <a:r>
              <a:rPr lang="en-US" dirty="0"/>
              <a:t>http://localhost:1880/</a:t>
            </a:r>
            <a:r>
              <a:rPr lang="en-US" u="sng" dirty="0"/>
              <a:t>ui</a:t>
            </a:r>
            <a:r>
              <a:rPr lang="en-US" dirty="0"/>
              <a:t> </a:t>
            </a:r>
          </a:p>
          <a:p>
            <a:pPr algn="r" rtl="1"/>
            <a:r>
              <a:rPr lang="fa-IR" dirty="0"/>
              <a:t>این صفحه درواقع خروجی کار ماهست و همان پنل مدیریتی هست که قرار است به کاربر نشان داده شود تا بتواند تغیرات دلخواه را انجام دهد.</a:t>
            </a:r>
          </a:p>
          <a:p>
            <a:pPr algn="r" rtl="1"/>
            <a:r>
              <a:rPr lang="fa-IR" dirty="0"/>
              <a:t>همانطور که مشخص است در گروه </a:t>
            </a:r>
            <a:r>
              <a:rPr lang="en-US" dirty="0" err="1"/>
              <a:t>TVcontrol</a:t>
            </a:r>
            <a:r>
              <a:rPr lang="fa-IR" dirty="0"/>
              <a:t> (ستون عمودی سمت چپ) ما دکمه های کنترل تلوزیون را داریم.در گروه </a:t>
            </a:r>
            <a:r>
              <a:rPr lang="en-US" dirty="0" err="1"/>
              <a:t>Tempcontrol</a:t>
            </a:r>
            <a:r>
              <a:rPr lang="fa-IR" dirty="0"/>
              <a:t>(ستون وسط) میتوانیم اطلاعات مربوط به دما را مشاهده بکنیم که 2نماد اول مربوط به دمای خانه و 2نماد بعدی مربوط دمای شهر میباشد همچنین در انتهای این گروه محل قرار گیری حات هوا میابشد. در سمت راست تصویر نیز در گروه</a:t>
            </a:r>
            <a:r>
              <a:rPr lang="en-US" dirty="0" err="1"/>
              <a:t>Powercontrol</a:t>
            </a:r>
            <a:r>
              <a:rPr lang="fa-IR" dirty="0"/>
              <a:t> اتفاقات مربوط به قطع و وصلی برق را کنترل نماییم.</a:t>
            </a:r>
          </a:p>
          <a:p>
            <a:pPr algn="r" rtl="1"/>
            <a:r>
              <a:rPr lang="fa-IR" dirty="0"/>
              <a:t>البته تنظیمات ظاهری مثل پس زمینه،رنگ و زبان و فونت دکمه ها نیز به سادگی قابل تغیر است که کافیست تا در </a:t>
            </a:r>
            <a:r>
              <a:rPr lang="fa-IR" u="sng" dirty="0"/>
              <a:t>کنسول مدیریتی نود رد </a:t>
            </a:r>
            <a:r>
              <a:rPr lang="fa-IR" dirty="0"/>
              <a:t>وارد </a:t>
            </a:r>
            <a:r>
              <a:rPr lang="en-US" dirty="0" err="1"/>
              <a:t>Dashbord</a:t>
            </a:r>
            <a:r>
              <a:rPr lang="en-US" dirty="0"/>
              <a:t>&gt;</a:t>
            </a:r>
            <a:r>
              <a:rPr lang="en-US" dirty="0" err="1"/>
              <a:t>Teme</a:t>
            </a:r>
            <a:endParaRPr lang="en-US" dirty="0"/>
          </a:p>
          <a:p>
            <a:pPr algn="r" rtl="1"/>
            <a:r>
              <a:rPr lang="fa-IR" dirty="0"/>
              <a:t>بشویم و با سلیقه خود آن را تغیر دهیم</a:t>
            </a:r>
            <a:endParaRPr lang="en-US" dirty="0"/>
          </a:p>
        </p:txBody>
      </p:sp>
      <p:sp>
        <p:nvSpPr>
          <p:cNvPr id="5" name="TextBox 4">
            <a:extLst>
              <a:ext uri="{FF2B5EF4-FFF2-40B4-BE49-F238E27FC236}">
                <a16:creationId xmlns:a16="http://schemas.microsoft.com/office/drawing/2014/main" id="{A57A7678-50AA-48FD-B9DA-A01066A057C0}"/>
              </a:ext>
            </a:extLst>
          </p:cNvPr>
          <p:cNvSpPr txBox="1"/>
          <p:nvPr/>
        </p:nvSpPr>
        <p:spPr>
          <a:xfrm>
            <a:off x="11736280" y="0"/>
            <a:ext cx="455720" cy="369332"/>
          </a:xfrm>
          <a:prstGeom prst="rect">
            <a:avLst/>
          </a:prstGeom>
          <a:noFill/>
        </p:spPr>
        <p:txBody>
          <a:bodyPr wrap="square" rtlCol="0">
            <a:spAutoFit/>
          </a:bodyPr>
          <a:lstStyle/>
          <a:p>
            <a:r>
              <a:rPr lang="fa-IR" dirty="0"/>
              <a:t>47</a:t>
            </a:r>
            <a:endParaRPr lang="en-US" dirty="0"/>
          </a:p>
        </p:txBody>
      </p:sp>
    </p:spTree>
    <p:extLst>
      <p:ext uri="{BB962C8B-B14F-4D97-AF65-F5344CB8AC3E}">
        <p14:creationId xmlns:p14="http://schemas.microsoft.com/office/powerpoint/2010/main" val="2216314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05B526-BB7F-4809-A4C6-91B59941BC49}"/>
              </a:ext>
            </a:extLst>
          </p:cNvPr>
          <p:cNvSpPr txBox="1"/>
          <p:nvPr/>
        </p:nvSpPr>
        <p:spPr>
          <a:xfrm>
            <a:off x="7791479" y="70029"/>
            <a:ext cx="3411255" cy="523220"/>
          </a:xfrm>
          <a:prstGeom prst="rect">
            <a:avLst/>
          </a:prstGeom>
          <a:noFill/>
        </p:spPr>
        <p:txBody>
          <a:bodyPr wrap="square" rtlCol="0">
            <a:spAutoFit/>
          </a:bodyPr>
          <a:lstStyle/>
          <a:p>
            <a:pPr algn="ctr" rtl="1"/>
            <a:r>
              <a:rPr lang="fa-IR" sz="2800" b="1" dirty="0">
                <a:solidFill>
                  <a:srgbClr val="FF0000"/>
                </a:solidFill>
              </a:rPr>
              <a:t>پسورد گزاری روی نودرد</a:t>
            </a:r>
            <a:endParaRPr lang="en-US" sz="2800" b="1" dirty="0">
              <a:solidFill>
                <a:srgbClr val="FF0000"/>
              </a:solidFill>
            </a:endParaRPr>
          </a:p>
        </p:txBody>
      </p:sp>
      <p:sp>
        <p:nvSpPr>
          <p:cNvPr id="3" name="TextBox 2">
            <a:extLst>
              <a:ext uri="{FF2B5EF4-FFF2-40B4-BE49-F238E27FC236}">
                <a16:creationId xmlns:a16="http://schemas.microsoft.com/office/drawing/2014/main" id="{C6287D46-CCC3-43A8-990B-7E5011AB584B}"/>
              </a:ext>
            </a:extLst>
          </p:cNvPr>
          <p:cNvSpPr txBox="1"/>
          <p:nvPr/>
        </p:nvSpPr>
        <p:spPr>
          <a:xfrm>
            <a:off x="6706351" y="743292"/>
            <a:ext cx="5069150" cy="923330"/>
          </a:xfrm>
          <a:prstGeom prst="rect">
            <a:avLst/>
          </a:prstGeom>
          <a:noFill/>
        </p:spPr>
        <p:txBody>
          <a:bodyPr wrap="square" rtlCol="0">
            <a:spAutoFit/>
          </a:bodyPr>
          <a:lstStyle/>
          <a:p>
            <a:pPr algn="r" rtl="1"/>
            <a:r>
              <a:rPr lang="fa-IR" dirty="0"/>
              <a:t>حال نیاز است تا برای امن شدن سیستم کنترل و داشبورد از پسورد استفاده کنیم.</a:t>
            </a:r>
          </a:p>
          <a:p>
            <a:pPr algn="r" rtl="1"/>
            <a:r>
              <a:rPr lang="fa-IR" dirty="0"/>
              <a:t>ابتدا با دستور زیر به این ادرس می رویم</a:t>
            </a:r>
            <a:endParaRPr lang="en-US" dirty="0"/>
          </a:p>
        </p:txBody>
      </p:sp>
      <p:sp>
        <p:nvSpPr>
          <p:cNvPr id="4" name="Rounded Rectangle 9">
            <a:extLst>
              <a:ext uri="{FF2B5EF4-FFF2-40B4-BE49-F238E27FC236}">
                <a16:creationId xmlns:a16="http://schemas.microsoft.com/office/drawing/2014/main" id="{EB82BD82-ACD5-4EE3-B5FA-92A1545187EE}"/>
              </a:ext>
            </a:extLst>
          </p:cNvPr>
          <p:cNvSpPr/>
          <p:nvPr/>
        </p:nvSpPr>
        <p:spPr>
          <a:xfrm>
            <a:off x="8890379" y="1815860"/>
            <a:ext cx="1890822" cy="46166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spc="50" dirty="0">
                <a:ln w="0"/>
                <a:solidFill>
                  <a:schemeClr val="tx1"/>
                </a:solidFill>
                <a:effectLst>
                  <a:innerShdw blurRad="63500" dist="50800" dir="13500000">
                    <a:srgbClr val="000000">
                      <a:alpha val="50000"/>
                    </a:srgbClr>
                  </a:innerShdw>
                </a:effectLst>
                <a:latin typeface="Tw Cen MT" panose="020B0602020104020603"/>
              </a:rPr>
              <a:t>c</a:t>
            </a:r>
            <a:r>
              <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rPr>
              <a:t>d .node-red</a:t>
            </a:r>
          </a:p>
        </p:txBody>
      </p:sp>
      <p:sp>
        <p:nvSpPr>
          <p:cNvPr id="5" name="TextBox 4">
            <a:extLst>
              <a:ext uri="{FF2B5EF4-FFF2-40B4-BE49-F238E27FC236}">
                <a16:creationId xmlns:a16="http://schemas.microsoft.com/office/drawing/2014/main" id="{C6287D46-CCC3-43A8-990B-7E5011AB584B}"/>
              </a:ext>
            </a:extLst>
          </p:cNvPr>
          <p:cNvSpPr txBox="1"/>
          <p:nvPr/>
        </p:nvSpPr>
        <p:spPr>
          <a:xfrm>
            <a:off x="7229159" y="2426763"/>
            <a:ext cx="4546341" cy="369332"/>
          </a:xfrm>
          <a:prstGeom prst="rect">
            <a:avLst/>
          </a:prstGeom>
          <a:noFill/>
        </p:spPr>
        <p:txBody>
          <a:bodyPr wrap="square" rtlCol="0">
            <a:spAutoFit/>
          </a:bodyPr>
          <a:lstStyle/>
          <a:p>
            <a:pPr algn="r" rtl="1"/>
            <a:r>
              <a:rPr lang="fa-IR" dirty="0"/>
              <a:t>حال با دستور زیر فایل جاوا اسکریپت زیر را باز می کنیم</a:t>
            </a:r>
            <a:endParaRPr lang="en-US" dirty="0"/>
          </a:p>
        </p:txBody>
      </p:sp>
      <p:sp>
        <p:nvSpPr>
          <p:cNvPr id="6" name="Rounded Rectangle 9">
            <a:extLst>
              <a:ext uri="{FF2B5EF4-FFF2-40B4-BE49-F238E27FC236}">
                <a16:creationId xmlns:a16="http://schemas.microsoft.com/office/drawing/2014/main" id="{EB82BD82-ACD5-4EE3-B5FA-92A1545187EE}"/>
              </a:ext>
            </a:extLst>
          </p:cNvPr>
          <p:cNvSpPr/>
          <p:nvPr/>
        </p:nvSpPr>
        <p:spPr>
          <a:xfrm>
            <a:off x="8508335" y="3037666"/>
            <a:ext cx="2654909" cy="6109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spc="50" dirty="0" err="1">
                <a:ln w="0"/>
                <a:solidFill>
                  <a:schemeClr val="tx1"/>
                </a:solidFill>
                <a:effectLst>
                  <a:innerShdw blurRad="63500" dist="50800" dir="13500000">
                    <a:srgbClr val="000000">
                      <a:alpha val="50000"/>
                    </a:srgbClr>
                  </a:innerShdw>
                </a:effectLst>
                <a:latin typeface="Tw Cen MT" panose="020B0602020104020603"/>
              </a:rPr>
              <a:t>nano</a:t>
            </a:r>
            <a:r>
              <a:rPr lang="en-US" sz="2400" b="1" spc="50" dirty="0">
                <a:ln w="0"/>
                <a:solidFill>
                  <a:schemeClr val="tx1"/>
                </a:solidFill>
                <a:effectLst>
                  <a:innerShdw blurRad="63500" dist="50800" dir="13500000">
                    <a:srgbClr val="000000">
                      <a:alpha val="50000"/>
                    </a:srgbClr>
                  </a:innerShdw>
                </a:effectLst>
                <a:latin typeface="Tw Cen MT" panose="020B0602020104020603"/>
              </a:rPr>
              <a:t> settings.js</a:t>
            </a:r>
            <a:endPar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8004"/>
            <a:ext cx="6472673" cy="3519996"/>
          </a:xfrm>
          <a:prstGeom prst="rect">
            <a:avLst/>
          </a:prstGeom>
        </p:spPr>
      </p:pic>
      <p:sp>
        <p:nvSpPr>
          <p:cNvPr id="8" name="TextBox 7">
            <a:extLst>
              <a:ext uri="{FF2B5EF4-FFF2-40B4-BE49-F238E27FC236}">
                <a16:creationId xmlns:a16="http://schemas.microsoft.com/office/drawing/2014/main" id="{C6287D46-CCC3-43A8-990B-7E5011AB584B}"/>
              </a:ext>
            </a:extLst>
          </p:cNvPr>
          <p:cNvSpPr txBox="1"/>
          <p:nvPr/>
        </p:nvSpPr>
        <p:spPr>
          <a:xfrm>
            <a:off x="7229159" y="4280316"/>
            <a:ext cx="4546341" cy="1938992"/>
          </a:xfrm>
          <a:prstGeom prst="rect">
            <a:avLst/>
          </a:prstGeom>
          <a:noFill/>
        </p:spPr>
        <p:txBody>
          <a:bodyPr wrap="square" rtlCol="0">
            <a:spAutoFit/>
          </a:bodyPr>
          <a:lstStyle/>
          <a:p>
            <a:pPr algn="r" rtl="1"/>
            <a:r>
              <a:rPr lang="fa-IR" sz="2000" dirty="0"/>
              <a:t>در این قسمت همانند شکلاین قسمت ها را از حالت کامنت برداشته و روبروی قسمت یوزرنیم یوزرنیم مد نظر را وارد کرده و روبروی قسمت پسورد باید پسورد هش شده را وارد کنیم برای هش کردن پسورد یک ترمینال مجزا باز کرده و دستورات زیر را وارد می کنیم.</a:t>
            </a:r>
            <a:endParaRPr lang="en-US" sz="2000" dirty="0"/>
          </a:p>
        </p:txBody>
      </p:sp>
      <p:pic>
        <p:nvPicPr>
          <p:cNvPr id="12" name="Picture 11">
            <a:extLst>
              <a:ext uri="{FF2B5EF4-FFF2-40B4-BE49-F238E27FC236}">
                <a16:creationId xmlns:a16="http://schemas.microsoft.com/office/drawing/2014/main" id="{9F9E2E36-7D10-4ABA-BAFC-609F7F2FC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410799" y="0"/>
            <a:ext cx="2989724" cy="2989724"/>
          </a:xfrm>
          <a:prstGeom prst="rect">
            <a:avLst/>
          </a:prstGeom>
        </p:spPr>
      </p:pic>
      <p:sp>
        <p:nvSpPr>
          <p:cNvPr id="13" name="TextBox 12">
            <a:extLst>
              <a:ext uri="{FF2B5EF4-FFF2-40B4-BE49-F238E27FC236}">
                <a16:creationId xmlns:a16="http://schemas.microsoft.com/office/drawing/2014/main" id="{19773D54-D62C-4275-96A0-5544EFD271C8}"/>
              </a:ext>
            </a:extLst>
          </p:cNvPr>
          <p:cNvSpPr txBox="1"/>
          <p:nvPr/>
        </p:nvSpPr>
        <p:spPr>
          <a:xfrm>
            <a:off x="11736280" y="0"/>
            <a:ext cx="455720" cy="369332"/>
          </a:xfrm>
          <a:prstGeom prst="rect">
            <a:avLst/>
          </a:prstGeom>
          <a:noFill/>
        </p:spPr>
        <p:txBody>
          <a:bodyPr wrap="square" rtlCol="0">
            <a:spAutoFit/>
          </a:bodyPr>
          <a:lstStyle/>
          <a:p>
            <a:r>
              <a:rPr lang="fa-IR" dirty="0"/>
              <a:t>48</a:t>
            </a:r>
            <a:endParaRPr lang="en-US" dirty="0"/>
          </a:p>
        </p:txBody>
      </p:sp>
    </p:spTree>
    <p:extLst>
      <p:ext uri="{BB962C8B-B14F-4D97-AF65-F5344CB8AC3E}">
        <p14:creationId xmlns:p14="http://schemas.microsoft.com/office/powerpoint/2010/main" val="1650627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287D46-CCC3-43A8-990B-7E5011AB584B}"/>
              </a:ext>
            </a:extLst>
          </p:cNvPr>
          <p:cNvSpPr txBox="1"/>
          <p:nvPr/>
        </p:nvSpPr>
        <p:spPr>
          <a:xfrm>
            <a:off x="7240773" y="1062099"/>
            <a:ext cx="4546341" cy="1477328"/>
          </a:xfrm>
          <a:prstGeom prst="rect">
            <a:avLst/>
          </a:prstGeom>
          <a:noFill/>
        </p:spPr>
        <p:txBody>
          <a:bodyPr wrap="square" rtlCol="0">
            <a:spAutoFit/>
          </a:bodyPr>
          <a:lstStyle/>
          <a:p>
            <a:pPr algn="r" rtl="1"/>
            <a:r>
              <a:rPr lang="fa-IR" dirty="0"/>
              <a:t>حال ما از الگوریتم نود رد برای هش کردن پسورد استفاده می کنیم برای این کار در زمان نصب نود رد خود نودرد یک ابزار برای هش کردن پسورد تحت الگوریتم خودش برای ما قرار داده که طبق دستورات زیر از آن استفاده می کنیم</a:t>
            </a:r>
            <a:endParaRPr lang="en-US" dirty="0"/>
          </a:p>
        </p:txBody>
      </p:sp>
      <p:sp>
        <p:nvSpPr>
          <p:cNvPr id="3" name="Rounded Rectangle 9">
            <a:extLst>
              <a:ext uri="{FF2B5EF4-FFF2-40B4-BE49-F238E27FC236}">
                <a16:creationId xmlns:a16="http://schemas.microsoft.com/office/drawing/2014/main" id="{EB82BD82-ACD5-4EE3-B5FA-92A1545187EE}"/>
              </a:ext>
            </a:extLst>
          </p:cNvPr>
          <p:cNvSpPr/>
          <p:nvPr/>
        </p:nvSpPr>
        <p:spPr>
          <a:xfrm>
            <a:off x="6845900" y="2539427"/>
            <a:ext cx="4941214" cy="6109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spc="50" noProof="0" dirty="0">
                <a:ln w="0"/>
                <a:solidFill>
                  <a:schemeClr val="tx1"/>
                </a:solidFill>
                <a:effectLst>
                  <a:innerShdw blurRad="63500" dist="50800" dir="13500000">
                    <a:srgbClr val="000000">
                      <a:alpha val="50000"/>
                    </a:srgbClr>
                  </a:innerShdw>
                </a:effectLst>
                <a:latin typeface="Tw Cen MT" panose="020B0602020104020603"/>
              </a:rPr>
              <a:t>Node-red-admin hash-pw</a:t>
            </a:r>
            <a:endParaRPr kumimoji="0" lang="en-US" sz="24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Tw Cen MT" panose="020B0602020104020603"/>
              <a:ea typeface="+mn-ea"/>
              <a:cs typeface="+mn-cs"/>
            </a:endParaRPr>
          </a:p>
        </p:txBody>
      </p:sp>
      <p:sp>
        <p:nvSpPr>
          <p:cNvPr id="4" name="TextBox 3">
            <a:extLst>
              <a:ext uri="{FF2B5EF4-FFF2-40B4-BE49-F238E27FC236}">
                <a16:creationId xmlns:a16="http://schemas.microsoft.com/office/drawing/2014/main" id="{C6287D46-CCC3-43A8-990B-7E5011AB584B}"/>
              </a:ext>
            </a:extLst>
          </p:cNvPr>
          <p:cNvSpPr txBox="1"/>
          <p:nvPr/>
        </p:nvSpPr>
        <p:spPr>
          <a:xfrm>
            <a:off x="7240773" y="3278091"/>
            <a:ext cx="4546341" cy="1477328"/>
          </a:xfrm>
          <a:prstGeom prst="rect">
            <a:avLst/>
          </a:prstGeom>
          <a:noFill/>
        </p:spPr>
        <p:txBody>
          <a:bodyPr wrap="square" rtlCol="0">
            <a:spAutoFit/>
          </a:bodyPr>
          <a:lstStyle/>
          <a:p>
            <a:pPr algn="r" rtl="1"/>
            <a:r>
              <a:rPr lang="fa-IR" dirty="0"/>
              <a:t>پس از وارد کردن دستور بالا ابزار از ما یک پسورد درخواست می کند بعد از وارد کردن پسورد هش برای ما ساخته می شود.</a:t>
            </a:r>
          </a:p>
          <a:p>
            <a:pPr algn="r" rtl="1"/>
            <a:r>
              <a:rPr lang="fa-IR" dirty="0"/>
              <a:t>حال هش را برداشته و در همان قسمت مربوط به پسورد بین دابل کوتیشن سیو می کنیم.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9394"/>
            <a:ext cx="6373438" cy="5729464"/>
          </a:xfrm>
          <a:prstGeom prst="rect">
            <a:avLst/>
          </a:prstGeom>
        </p:spPr>
      </p:pic>
      <p:sp>
        <p:nvSpPr>
          <p:cNvPr id="6" name="TextBox 5">
            <a:extLst>
              <a:ext uri="{FF2B5EF4-FFF2-40B4-BE49-F238E27FC236}">
                <a16:creationId xmlns:a16="http://schemas.microsoft.com/office/drawing/2014/main" id="{9F712639-73DF-4E79-967B-5A56B3E3423B}"/>
              </a:ext>
            </a:extLst>
          </p:cNvPr>
          <p:cNvSpPr txBox="1"/>
          <p:nvPr/>
        </p:nvSpPr>
        <p:spPr>
          <a:xfrm>
            <a:off x="11736280" y="0"/>
            <a:ext cx="455720" cy="369332"/>
          </a:xfrm>
          <a:prstGeom prst="rect">
            <a:avLst/>
          </a:prstGeom>
          <a:noFill/>
        </p:spPr>
        <p:txBody>
          <a:bodyPr wrap="square" rtlCol="0">
            <a:spAutoFit/>
          </a:bodyPr>
          <a:lstStyle/>
          <a:p>
            <a:r>
              <a:rPr lang="fa-IR" dirty="0"/>
              <a:t>49</a:t>
            </a:r>
            <a:endParaRPr lang="en-US" dirty="0"/>
          </a:p>
        </p:txBody>
      </p:sp>
    </p:spTree>
    <p:extLst>
      <p:ext uri="{BB962C8B-B14F-4D97-AF65-F5344CB8AC3E}">
        <p14:creationId xmlns:p14="http://schemas.microsoft.com/office/powerpoint/2010/main" val="1785794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6B387C-DA27-4AD6-BCE8-1DA493960DA9}"/>
              </a:ext>
            </a:extLst>
          </p:cNvPr>
          <p:cNvSpPr txBox="1"/>
          <p:nvPr/>
        </p:nvSpPr>
        <p:spPr>
          <a:xfrm>
            <a:off x="0" y="0"/>
            <a:ext cx="12192000" cy="6832640"/>
          </a:xfrm>
          <a:prstGeom prst="rect">
            <a:avLst/>
          </a:prstGeom>
          <a:noFill/>
        </p:spPr>
        <p:txBody>
          <a:bodyPr wrap="square">
            <a:spAutoFit/>
          </a:bodyPr>
          <a:lstStyle/>
          <a:p>
            <a:pPr algn="r" rtl="1"/>
            <a:r>
              <a:rPr lang="fa-IR" sz="2000" dirty="0">
                <a:solidFill>
                  <a:prstClr val="black"/>
                </a:solidFill>
                <a:latin typeface="Calibri" panose="020F0502020204030204"/>
                <a:cs typeface="Arial" panose="020B0604020202020204" pitchFamily="34" charset="0"/>
              </a:rPr>
              <a:t>..................................................................................</a:t>
            </a:r>
            <a:r>
              <a:rPr lang="fa-IR" sz="2000" b="1" dirty="0">
                <a:solidFill>
                  <a:prstClr val="black"/>
                </a:solidFill>
                <a:latin typeface="Calibri" panose="020F0502020204030204"/>
                <a:cs typeface="Arial" panose="020B0604020202020204" pitchFamily="34" charset="0"/>
              </a:rPr>
              <a:t>کنترل اینترنتی</a:t>
            </a:r>
            <a:r>
              <a:rPr lang="fa-IR" sz="2000" dirty="0">
                <a:solidFill>
                  <a:prstClr val="black"/>
                </a:solidFill>
                <a:latin typeface="Calibri" panose="020F0502020204030204"/>
                <a:cs typeface="Arial" panose="020B0604020202020204" pitchFamily="34" charset="0"/>
              </a:rPr>
              <a:t>.........................................................................</a:t>
            </a:r>
          </a:p>
          <a:p>
            <a:pPr algn="r" rtl="1"/>
            <a:r>
              <a:rPr lang="fa-IR" sz="2000" dirty="0">
                <a:solidFill>
                  <a:prstClr val="black"/>
                </a:solidFill>
                <a:latin typeface="Calibri" panose="020F0502020204030204"/>
                <a:cs typeface="Arial" panose="020B0604020202020204" pitchFamily="34" charset="0"/>
              </a:rPr>
              <a:t>معرفی سرور.......................................................................................................................................................34</a:t>
            </a:r>
          </a:p>
          <a:p>
            <a:pPr algn="r" rtl="1"/>
            <a:r>
              <a:rPr lang="fa-IR" sz="2000" dirty="0">
                <a:solidFill>
                  <a:prstClr val="black"/>
                </a:solidFill>
                <a:latin typeface="Calibri" panose="020F0502020204030204"/>
                <a:cs typeface="Arial" panose="020B0604020202020204" pitchFamily="34" charset="0"/>
              </a:rPr>
              <a:t>پروتکل </a:t>
            </a:r>
            <a:r>
              <a:rPr lang="en-US" sz="2000" dirty="0" err="1">
                <a:solidFill>
                  <a:prstClr val="black"/>
                </a:solidFill>
                <a:latin typeface="Calibri" panose="020F0502020204030204"/>
              </a:rPr>
              <a:t>mqtt</a:t>
            </a:r>
            <a:r>
              <a:rPr lang="fa-IR" sz="2000" dirty="0">
                <a:solidFill>
                  <a:prstClr val="black"/>
                </a:solidFill>
                <a:latin typeface="Calibri" panose="020F0502020204030204"/>
                <a:cs typeface="Arial" panose="020B0604020202020204" pitchFamily="34" charset="0"/>
              </a:rPr>
              <a:t>......................................................................................................................................................35</a:t>
            </a:r>
          </a:p>
          <a:p>
            <a:pPr algn="r" rtl="1"/>
            <a:r>
              <a:rPr lang="fa-IR" sz="2000" dirty="0">
                <a:solidFill>
                  <a:prstClr val="black"/>
                </a:solidFill>
                <a:latin typeface="Calibri" panose="020F0502020204030204"/>
                <a:cs typeface="Arial" panose="020B0604020202020204" pitchFamily="34" charset="0"/>
              </a:rPr>
              <a:t>کلاینت...............................................................................................................................................................36</a:t>
            </a:r>
          </a:p>
          <a:p>
            <a:pPr algn="r" rtl="1"/>
            <a:r>
              <a:rPr lang="fa-IR" sz="2000" dirty="0">
                <a:solidFill>
                  <a:prstClr val="black"/>
                </a:solidFill>
                <a:latin typeface="Calibri" panose="020F0502020204030204"/>
                <a:cs typeface="Arial" panose="020B0604020202020204" pitchFamily="34" charset="0"/>
              </a:rPr>
              <a:t>بروکر...............................................................................................................................................................37</a:t>
            </a:r>
          </a:p>
          <a:p>
            <a:pPr algn="r" rtl="1"/>
            <a:r>
              <a:rPr lang="fa-IR" sz="2000" dirty="0">
                <a:solidFill>
                  <a:prstClr val="black"/>
                </a:solidFill>
                <a:latin typeface="Calibri" panose="020F0502020204030204"/>
                <a:cs typeface="Arial" panose="020B0604020202020204" pitchFamily="34" charset="0"/>
              </a:rPr>
              <a:t>راه اندازی</a:t>
            </a:r>
            <a:r>
              <a:rPr lang="en-US" sz="2000" dirty="0">
                <a:solidFill>
                  <a:prstClr val="black"/>
                </a:solidFill>
                <a:latin typeface="Calibri" panose="020F0502020204030204"/>
                <a:cs typeface="Arial" panose="020B0604020202020204" pitchFamily="34" charset="0"/>
              </a:rPr>
              <a:t> </a:t>
            </a:r>
            <a:r>
              <a:rPr lang="fa-IR" sz="2000" dirty="0">
                <a:solidFill>
                  <a:prstClr val="black"/>
                </a:solidFill>
                <a:latin typeface="Calibri" panose="020F0502020204030204"/>
                <a:cs typeface="Arial" panose="020B0604020202020204" pitchFamily="34" charset="0"/>
              </a:rPr>
              <a:t>شبکه داخلی............................................................................................................................................38</a:t>
            </a:r>
          </a:p>
          <a:p>
            <a:pPr algn="r" rtl="1"/>
            <a:r>
              <a:rPr lang="fa-IR" sz="2000" dirty="0">
                <a:solidFill>
                  <a:prstClr val="black"/>
                </a:solidFill>
                <a:latin typeface="Calibri" panose="020F0502020204030204"/>
                <a:cs typeface="Arial" panose="020B0604020202020204" pitchFamily="34" charset="0"/>
              </a:rPr>
              <a:t>راه اندازی بروکر................................................................................................................................................. 39</a:t>
            </a:r>
          </a:p>
          <a:p>
            <a:pPr algn="r" rtl="1"/>
            <a:r>
              <a:rPr lang="fa-IR" sz="2000" dirty="0">
                <a:solidFill>
                  <a:prstClr val="black"/>
                </a:solidFill>
                <a:latin typeface="Calibri" panose="020F0502020204030204"/>
                <a:cs typeface="Arial" panose="020B0604020202020204" pitchFamily="34" charset="0"/>
              </a:rPr>
              <a:t>معرفی </a:t>
            </a:r>
            <a:r>
              <a:rPr lang="en-US" sz="2000" dirty="0">
                <a:solidFill>
                  <a:prstClr val="black"/>
                </a:solidFill>
                <a:latin typeface="Calibri" panose="020F0502020204030204"/>
              </a:rPr>
              <a:t>Node red</a:t>
            </a:r>
            <a:r>
              <a:rPr lang="fa-IR" sz="2000" dirty="0">
                <a:solidFill>
                  <a:prstClr val="black"/>
                </a:solidFill>
                <a:latin typeface="Calibri" panose="020F0502020204030204"/>
                <a:cs typeface="Arial" panose="020B0604020202020204" pitchFamily="34" charset="0"/>
              </a:rPr>
              <a:t>................</a:t>
            </a:r>
            <a:r>
              <a:rPr lang="en-US" sz="2000" dirty="0">
                <a:solidFill>
                  <a:prstClr val="black"/>
                </a:solidFill>
                <a:latin typeface="Calibri" panose="020F0502020204030204"/>
              </a:rPr>
              <a:t>.</a:t>
            </a:r>
            <a:r>
              <a:rPr lang="fa-IR" sz="2000" dirty="0">
                <a:solidFill>
                  <a:prstClr val="black"/>
                </a:solidFill>
                <a:latin typeface="Calibri" panose="020F0502020204030204"/>
                <a:cs typeface="Arial" panose="020B0604020202020204" pitchFamily="34" charset="0"/>
              </a:rPr>
              <a:t>...............................................................................................................................40</a:t>
            </a:r>
          </a:p>
          <a:p>
            <a:pPr algn="r" rtl="1"/>
            <a:r>
              <a:rPr lang="fa-IR" sz="2000" dirty="0">
                <a:solidFill>
                  <a:prstClr val="black"/>
                </a:solidFill>
                <a:latin typeface="Calibri" panose="020F0502020204030204"/>
                <a:cs typeface="Arial" panose="020B0604020202020204" pitchFamily="34" charset="0"/>
              </a:rPr>
              <a:t>نصب </a:t>
            </a:r>
            <a:r>
              <a:rPr lang="en-US" sz="2000" dirty="0">
                <a:solidFill>
                  <a:prstClr val="black"/>
                </a:solidFill>
                <a:latin typeface="Calibri" panose="020F0502020204030204"/>
              </a:rPr>
              <a:t>node red &amp; </a:t>
            </a:r>
            <a:r>
              <a:rPr lang="en-US" sz="2000" dirty="0" err="1">
                <a:solidFill>
                  <a:prstClr val="black"/>
                </a:solidFill>
                <a:latin typeface="Calibri" panose="020F0502020204030204"/>
              </a:rPr>
              <a:t>nodejs</a:t>
            </a:r>
            <a:r>
              <a:rPr lang="fa-IR" sz="2000" dirty="0">
                <a:solidFill>
                  <a:prstClr val="black"/>
                </a:solidFill>
                <a:latin typeface="Calibri" panose="020F0502020204030204"/>
                <a:cs typeface="Arial" panose="020B0604020202020204" pitchFamily="34" charset="0"/>
              </a:rPr>
              <a:t>................</a:t>
            </a:r>
            <a:r>
              <a:rPr lang="en-US" dirty="0">
                <a:solidFill>
                  <a:prstClr val="black"/>
                </a:solidFill>
                <a:latin typeface="Calibri" panose="020F0502020204030204"/>
                <a:cs typeface="Arial" panose="020B0604020202020204" pitchFamily="34" charset="0"/>
              </a:rPr>
              <a:t>....</a:t>
            </a:r>
            <a:r>
              <a:rPr lang="fa-IR" sz="2000" dirty="0">
                <a:solidFill>
                  <a:prstClr val="black"/>
                </a:solidFill>
                <a:latin typeface="Calibri" panose="020F0502020204030204"/>
                <a:cs typeface="Arial" panose="020B0604020202020204" pitchFamily="34" charset="0"/>
              </a:rPr>
              <a:t>.................................................................................................................41</a:t>
            </a:r>
          </a:p>
          <a:p>
            <a:pPr algn="r" rtl="1"/>
            <a:r>
              <a:rPr lang="fa-IR" sz="2000" dirty="0">
                <a:solidFill>
                  <a:prstClr val="black"/>
                </a:solidFill>
                <a:latin typeface="Calibri" panose="020F0502020204030204"/>
                <a:cs typeface="Arial" panose="020B0604020202020204" pitchFamily="34" charset="0"/>
              </a:rPr>
              <a:t>محیط کاربا </a:t>
            </a:r>
            <a:r>
              <a:rPr lang="en-US" sz="2000" dirty="0">
                <a:solidFill>
                  <a:prstClr val="black"/>
                </a:solidFill>
                <a:latin typeface="Calibri" panose="020F0502020204030204"/>
              </a:rPr>
              <a:t>Node red</a:t>
            </a:r>
            <a:r>
              <a:rPr lang="fa-IR" sz="2000" dirty="0">
                <a:solidFill>
                  <a:prstClr val="black"/>
                </a:solidFill>
                <a:latin typeface="Calibri" panose="020F0502020204030204"/>
                <a:cs typeface="Arial" panose="020B0604020202020204" pitchFamily="34" charset="0"/>
              </a:rPr>
              <a:t>...........................................................................................................................................42</a:t>
            </a:r>
          </a:p>
          <a:p>
            <a:pPr algn="r" rtl="1"/>
            <a:r>
              <a:rPr lang="fa-IR" sz="2000" dirty="0">
                <a:solidFill>
                  <a:prstClr val="black"/>
                </a:solidFill>
                <a:latin typeface="Calibri" panose="020F0502020204030204"/>
                <a:cs typeface="Arial" panose="020B0604020202020204" pitchFamily="34" charset="0"/>
              </a:rPr>
              <a:t>توضیحات تنظیمات اعمال شده....................................................................................................................................43</a:t>
            </a:r>
            <a:endParaRPr lang="en-US" sz="2000" dirty="0">
              <a:solidFill>
                <a:prstClr val="black"/>
              </a:solidFill>
              <a:latin typeface="Calibri" panose="020F0502020204030204"/>
            </a:endParaRPr>
          </a:p>
          <a:p>
            <a:pPr algn="r" rtl="1"/>
            <a:r>
              <a:rPr lang="fa-IR" sz="2000" dirty="0">
                <a:solidFill>
                  <a:prstClr val="black"/>
                </a:solidFill>
                <a:latin typeface="Calibri" panose="020F0502020204030204"/>
                <a:cs typeface="Arial" panose="020B0604020202020204" pitchFamily="34" charset="0"/>
              </a:rPr>
              <a:t>خروجی کنترل ساخته شده.........................................................................................................................................47</a:t>
            </a:r>
            <a:endParaRPr lang="en-US" sz="2000" dirty="0">
              <a:solidFill>
                <a:prstClr val="black"/>
              </a:solidFill>
              <a:latin typeface="Calibri" panose="020F0502020204030204"/>
            </a:endParaRPr>
          </a:p>
          <a:p>
            <a:pPr algn="r" rtl="1"/>
            <a:r>
              <a:rPr lang="en-US" sz="2000" dirty="0">
                <a:solidFill>
                  <a:prstClr val="black"/>
                </a:solidFill>
                <a:latin typeface="Calibri" panose="020F0502020204030204"/>
              </a:rPr>
              <a:t>.</a:t>
            </a:r>
            <a:r>
              <a:rPr lang="fa-IR" sz="2000" dirty="0">
                <a:solidFill>
                  <a:prstClr val="black"/>
                </a:solidFill>
                <a:latin typeface="Calibri" panose="020F0502020204030204"/>
                <a:cs typeface="Arial" panose="020B0604020202020204" pitchFamily="34" charset="0"/>
              </a:rPr>
              <a:t>...............................................................................</a:t>
            </a:r>
            <a:r>
              <a:rPr lang="fa-IR" sz="2000" b="1" dirty="0">
                <a:solidFill>
                  <a:prstClr val="black"/>
                </a:solidFill>
                <a:latin typeface="Calibri" panose="020F0502020204030204"/>
                <a:cs typeface="Arial" panose="020B0604020202020204" pitchFamily="34" charset="0"/>
              </a:rPr>
              <a:t>روتینگ اینترنت</a:t>
            </a:r>
            <a:r>
              <a:rPr lang="fa-IR" sz="2000" dirty="0">
                <a:solidFill>
                  <a:prstClr val="black"/>
                </a:solidFill>
                <a:latin typeface="Calibri" panose="020F0502020204030204"/>
                <a:cs typeface="Arial" panose="020B0604020202020204" pitchFamily="34" charset="0"/>
              </a:rPr>
              <a:t>......................................................................... </a:t>
            </a:r>
            <a:r>
              <a:rPr lang="fa-IR" dirty="0">
                <a:solidFill>
                  <a:prstClr val="black"/>
                </a:solidFill>
                <a:latin typeface="Calibri" panose="020F0502020204030204"/>
                <a:cs typeface="Arial" panose="020B0604020202020204" pitchFamily="34" charset="0"/>
              </a:rPr>
              <a:t>پسورد گذاری به روی نود رد……...............................……..........……..................................................................................................48</a:t>
            </a:r>
          </a:p>
          <a:p>
            <a:pPr algn="r" rtl="1"/>
            <a:r>
              <a:rPr lang="fa-IR" dirty="0">
                <a:solidFill>
                  <a:prstClr val="black"/>
                </a:solidFill>
                <a:latin typeface="Calibri" panose="020F0502020204030204"/>
                <a:cs typeface="Arial" panose="020B0604020202020204" pitchFamily="34" charset="0"/>
              </a:rPr>
              <a:t>اجرای خودکار نود رد در مواقع اضطراری……..……..........…….</a:t>
            </a:r>
            <a:r>
              <a:rPr lang="fa-IR" sz="2000" dirty="0">
                <a:solidFill>
                  <a:prstClr val="black"/>
                </a:solidFill>
                <a:latin typeface="Calibri" panose="020F0502020204030204"/>
                <a:cs typeface="Arial" panose="020B0604020202020204" pitchFamily="34" charset="0"/>
              </a:rPr>
              <a:t>.................................................................................................51</a:t>
            </a:r>
            <a:endParaRPr lang="en-US" sz="2000" dirty="0">
              <a:solidFill>
                <a:prstClr val="black"/>
              </a:solidFill>
              <a:latin typeface="Calibri" panose="020F0502020204030204"/>
            </a:endParaRPr>
          </a:p>
          <a:p>
            <a:pPr algn="r" rtl="1"/>
            <a:r>
              <a:rPr lang="fa-IR" sz="2000" dirty="0">
                <a:solidFill>
                  <a:prstClr val="black"/>
                </a:solidFill>
                <a:latin typeface="Calibri" panose="020F0502020204030204"/>
                <a:cs typeface="Arial" panose="020B0604020202020204" pitchFamily="34" charset="0"/>
              </a:rPr>
              <a:t>کانفیگ شبکه داخلی جهت اجرای سرورخانگی.................................................................................................................52</a:t>
            </a:r>
            <a:endParaRPr lang="en-US" sz="2000" dirty="0">
              <a:solidFill>
                <a:prstClr val="black"/>
              </a:solidFill>
              <a:latin typeface="Calibri" panose="020F0502020204030204"/>
            </a:endParaRPr>
          </a:p>
          <a:p>
            <a:pPr algn="r" rtl="1"/>
            <a:r>
              <a:rPr lang="fa-IR" sz="2000" dirty="0">
                <a:solidFill>
                  <a:prstClr val="black"/>
                </a:solidFill>
                <a:latin typeface="Calibri" panose="020F0502020204030204"/>
                <a:cs typeface="Arial" panose="020B0604020202020204" pitchFamily="34" charset="0"/>
              </a:rPr>
              <a:t>تنظیم آیپی استاتیک به روی مودم.................................................................................................................................53</a:t>
            </a:r>
            <a:endParaRPr lang="en-US" sz="2000" dirty="0">
              <a:solidFill>
                <a:prstClr val="black"/>
              </a:solidFill>
              <a:latin typeface="Calibri" panose="020F0502020204030204"/>
            </a:endParaRPr>
          </a:p>
          <a:p>
            <a:pPr algn="r" rtl="1"/>
            <a:r>
              <a:rPr lang="fa-IR" sz="2000" dirty="0">
                <a:solidFill>
                  <a:prstClr val="black"/>
                </a:solidFill>
                <a:latin typeface="Calibri" panose="020F0502020204030204"/>
                <a:cs typeface="Arial" panose="020B0604020202020204" pitchFamily="34" charset="0"/>
              </a:rPr>
              <a:t>روتینگ از کلاینت تا سرور داخلی...............................................................................................................................54</a:t>
            </a:r>
            <a:endParaRPr lang="en-US" sz="2000" dirty="0">
              <a:solidFill>
                <a:prstClr val="black"/>
              </a:solidFill>
              <a:latin typeface="Calibri" panose="020F0502020204030204"/>
            </a:endParaRPr>
          </a:p>
          <a:p>
            <a:pPr algn="r" rtl="1"/>
            <a:r>
              <a:rPr lang="fa-IR" sz="2000" dirty="0">
                <a:solidFill>
                  <a:prstClr val="black"/>
                </a:solidFill>
                <a:latin typeface="Calibri" panose="020F0502020204030204"/>
                <a:cs typeface="Arial" panose="020B0604020202020204" pitchFamily="34" charset="0"/>
              </a:rPr>
              <a:t>مراحل ثبت </a:t>
            </a:r>
            <a:r>
              <a:rPr lang="fa-IR" sz="2000" dirty="0" err="1">
                <a:solidFill>
                  <a:prstClr val="black"/>
                </a:solidFill>
                <a:latin typeface="Calibri" panose="020F0502020204030204"/>
                <a:cs typeface="Arial" panose="020B0604020202020204" pitchFamily="34" charset="0"/>
              </a:rPr>
              <a:t>دامین</a:t>
            </a:r>
            <a:r>
              <a:rPr lang="fa-IR" sz="2000" dirty="0">
                <a:solidFill>
                  <a:prstClr val="black"/>
                </a:solidFill>
                <a:latin typeface="Calibri" panose="020F0502020204030204"/>
                <a:cs typeface="Arial" panose="020B0604020202020204" pitchFamily="34" charset="0"/>
              </a:rPr>
              <a:t> در </a:t>
            </a:r>
            <a:r>
              <a:rPr lang="en-US" sz="2000" dirty="0" err="1">
                <a:solidFill>
                  <a:prstClr val="black"/>
                </a:solidFill>
                <a:latin typeface="Calibri" panose="020F0502020204030204"/>
              </a:rPr>
              <a:t>dataplicity</a:t>
            </a:r>
            <a:r>
              <a:rPr lang="fa-IR" sz="2000" dirty="0">
                <a:solidFill>
                  <a:prstClr val="black"/>
                </a:solidFill>
                <a:latin typeface="Calibri" panose="020F0502020204030204"/>
                <a:cs typeface="Arial" panose="020B0604020202020204" pitchFamily="34" charset="0"/>
              </a:rPr>
              <a:t>..............................................</a:t>
            </a:r>
            <a:r>
              <a:rPr lang="en-US" sz="2000" dirty="0">
                <a:solidFill>
                  <a:prstClr val="black"/>
                </a:solidFill>
                <a:latin typeface="Calibri" panose="020F0502020204030204"/>
              </a:rPr>
              <a:t>.</a:t>
            </a:r>
            <a:r>
              <a:rPr lang="fa-IR" sz="2000" dirty="0">
                <a:solidFill>
                  <a:prstClr val="black"/>
                </a:solidFill>
                <a:latin typeface="Calibri" panose="020F0502020204030204"/>
                <a:cs typeface="Arial" panose="020B0604020202020204" pitchFamily="34" charset="0"/>
              </a:rPr>
              <a:t>................................................................................55</a:t>
            </a:r>
          </a:p>
          <a:p>
            <a:pPr algn="r" rtl="1"/>
            <a:r>
              <a:rPr lang="fa-IR" sz="2000" dirty="0">
                <a:solidFill>
                  <a:prstClr val="black"/>
                </a:solidFill>
                <a:latin typeface="Calibri" panose="020F0502020204030204"/>
                <a:cs typeface="Arial" panose="020B0604020202020204" pitchFamily="34" charset="0"/>
              </a:rPr>
              <a:t>راه اندازی شبکه دربستر اینترنت.................................................................................................................................56</a:t>
            </a:r>
          </a:p>
          <a:p>
            <a:pPr algn="r" rtl="1"/>
            <a:r>
              <a:rPr lang="fa-IR" sz="2000" dirty="0">
                <a:solidFill>
                  <a:prstClr val="black"/>
                </a:solidFill>
                <a:latin typeface="Calibri" panose="020F0502020204030204"/>
                <a:cs typeface="Arial" panose="020B0604020202020204" pitchFamily="34" charset="0"/>
              </a:rPr>
              <a:t>کانفیگ وب سرور..................................................................................................................................................57</a:t>
            </a:r>
          </a:p>
          <a:p>
            <a:pPr algn="r" rtl="1"/>
            <a:r>
              <a:rPr lang="fa-IR" sz="2000" dirty="0">
                <a:solidFill>
                  <a:prstClr val="black"/>
                </a:solidFill>
                <a:latin typeface="Calibri" panose="020F0502020204030204"/>
                <a:cs typeface="Arial" panose="020B0604020202020204" pitchFamily="34" charset="0"/>
              </a:rPr>
              <a:t>پورت فرواردینگ در روتر.......................................................................................................................................58</a:t>
            </a:r>
          </a:p>
        </p:txBody>
      </p:sp>
    </p:spTree>
    <p:extLst>
      <p:ext uri="{BB962C8B-B14F-4D97-AF65-F5344CB8AC3E}">
        <p14:creationId xmlns:p14="http://schemas.microsoft.com/office/powerpoint/2010/main" val="9762278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96939" y="1997839"/>
            <a:ext cx="3909134" cy="2862322"/>
          </a:xfrm>
          <a:prstGeom prst="rect">
            <a:avLst/>
          </a:prstGeom>
        </p:spPr>
        <p:txBody>
          <a:bodyPr wrap="square">
            <a:spAutoFit/>
          </a:bodyPr>
          <a:lstStyle/>
          <a:p>
            <a:pPr algn="r" rtl="1"/>
            <a:r>
              <a:rPr lang="fa-IR" dirty="0"/>
              <a:t>حال برای قسمت </a:t>
            </a:r>
            <a:r>
              <a:rPr lang="en-US" dirty="0"/>
              <a:t>http</a:t>
            </a:r>
            <a:r>
              <a:rPr lang="fa-IR" dirty="0"/>
              <a:t> یا همان پنل کاربر نیز یک پسورد ست می کنیم برای این کار خط های زیر را از حالت کامنت خارج کرده و همانند مراحل قبل پسورد را هش کرده و یک یوزرنیم برای ان در نظر می گیریم</a:t>
            </a:r>
            <a:r>
              <a:rPr lang="en-US" dirty="0"/>
              <a:t>.</a:t>
            </a:r>
          </a:p>
          <a:p>
            <a:pPr algn="r" rtl="1"/>
            <a:r>
              <a:rPr lang="fa-IR" dirty="0"/>
              <a:t>همانند </a:t>
            </a:r>
            <a:r>
              <a:rPr lang="fa-IR" dirty="0" err="1"/>
              <a:t>تصویرو</a:t>
            </a:r>
            <a:r>
              <a:rPr lang="fa-IR" dirty="0"/>
              <a:t> پس از آن اگر با </a:t>
            </a:r>
            <a:r>
              <a:rPr lang="fa-IR" dirty="0" err="1"/>
              <a:t>نوت</a:t>
            </a:r>
            <a:r>
              <a:rPr lang="fa-IR" dirty="0"/>
              <a:t> </a:t>
            </a:r>
            <a:r>
              <a:rPr lang="fa-IR" dirty="0" err="1"/>
              <a:t>پد</a:t>
            </a:r>
            <a:r>
              <a:rPr lang="fa-IR" dirty="0"/>
              <a:t> </a:t>
            </a:r>
            <a:r>
              <a:rPr lang="fa-IR" dirty="0" err="1"/>
              <a:t>نانو</a:t>
            </a:r>
            <a:r>
              <a:rPr lang="fa-IR" dirty="0"/>
              <a:t> بوده باشیم با کلید </a:t>
            </a:r>
            <a:r>
              <a:rPr lang="en-US" dirty="0" err="1"/>
              <a:t>ctrl+x</a:t>
            </a:r>
            <a:r>
              <a:rPr lang="fa-IR" dirty="0"/>
              <a:t> فایل را </a:t>
            </a:r>
            <a:r>
              <a:rPr lang="fa-IR" dirty="0" err="1"/>
              <a:t>سیو</a:t>
            </a:r>
            <a:r>
              <a:rPr lang="fa-IR" dirty="0"/>
              <a:t> کرده و خارج می شویم (درصورت استفاده از دیگر </a:t>
            </a:r>
            <a:r>
              <a:rPr lang="fa-IR" dirty="0" err="1"/>
              <a:t>نوت</a:t>
            </a:r>
            <a:r>
              <a:rPr lang="fa-IR" dirty="0"/>
              <a:t> </a:t>
            </a:r>
            <a:r>
              <a:rPr lang="fa-IR" dirty="0" err="1"/>
              <a:t>پد</a:t>
            </a:r>
            <a:r>
              <a:rPr lang="fa-IR" dirty="0"/>
              <a:t> ها در اینترنت </a:t>
            </a:r>
            <a:r>
              <a:rPr lang="fa-IR" dirty="0" err="1"/>
              <a:t>سرچ</a:t>
            </a:r>
            <a:r>
              <a:rPr lang="fa-IR" dirty="0"/>
              <a:t> کنید)</a:t>
            </a:r>
          </a:p>
          <a:p>
            <a:pPr algn="r" rtl="1"/>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783" r="5473" b="3211"/>
          <a:stretch/>
        </p:blipFill>
        <p:spPr>
          <a:xfrm>
            <a:off x="1" y="479394"/>
            <a:ext cx="6818050" cy="5672831"/>
          </a:xfrm>
          <a:prstGeom prst="rect">
            <a:avLst/>
          </a:prstGeom>
        </p:spPr>
      </p:pic>
      <p:sp>
        <p:nvSpPr>
          <p:cNvPr id="6" name="TextBox 5">
            <a:extLst>
              <a:ext uri="{FF2B5EF4-FFF2-40B4-BE49-F238E27FC236}">
                <a16:creationId xmlns:a16="http://schemas.microsoft.com/office/drawing/2014/main" id="{D9C12C2C-CC17-401C-A497-B76107DF16CC}"/>
              </a:ext>
            </a:extLst>
          </p:cNvPr>
          <p:cNvSpPr txBox="1"/>
          <p:nvPr/>
        </p:nvSpPr>
        <p:spPr>
          <a:xfrm>
            <a:off x="11736280" y="0"/>
            <a:ext cx="455720" cy="369332"/>
          </a:xfrm>
          <a:prstGeom prst="rect">
            <a:avLst/>
          </a:prstGeom>
          <a:noFill/>
        </p:spPr>
        <p:txBody>
          <a:bodyPr wrap="square" rtlCol="0">
            <a:spAutoFit/>
          </a:bodyPr>
          <a:lstStyle/>
          <a:p>
            <a:r>
              <a:rPr lang="fa-IR" dirty="0"/>
              <a:t>50</a:t>
            </a:r>
            <a:endParaRPr lang="en-US" dirty="0"/>
          </a:p>
        </p:txBody>
      </p:sp>
    </p:spTree>
    <p:extLst>
      <p:ext uri="{BB962C8B-B14F-4D97-AF65-F5344CB8AC3E}">
        <p14:creationId xmlns:p14="http://schemas.microsoft.com/office/powerpoint/2010/main" val="2262442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97AFB9-6FC3-4B17-B210-551740919AC2}"/>
              </a:ext>
            </a:extLst>
          </p:cNvPr>
          <p:cNvSpPr txBox="1"/>
          <p:nvPr/>
        </p:nvSpPr>
        <p:spPr>
          <a:xfrm>
            <a:off x="5488620" y="463482"/>
            <a:ext cx="6094520" cy="954107"/>
          </a:xfrm>
          <a:prstGeom prst="rect">
            <a:avLst/>
          </a:prstGeom>
          <a:noFill/>
        </p:spPr>
        <p:txBody>
          <a:bodyPr wrap="square">
            <a:spAutoFit/>
          </a:bodyPr>
          <a:lstStyle/>
          <a:p>
            <a:pPr algn="r" rtl="1"/>
            <a:r>
              <a:rPr lang="fa-IR" sz="2800" b="1" dirty="0">
                <a:solidFill>
                  <a:srgbClr val="C00000"/>
                </a:solidFill>
              </a:rPr>
              <a:t>اجرای خودکار نود رد</a:t>
            </a:r>
            <a:endParaRPr lang="en-US" sz="2800" b="1" dirty="0">
              <a:solidFill>
                <a:srgbClr val="C00000"/>
              </a:solidFill>
            </a:endParaRPr>
          </a:p>
          <a:p>
            <a:pPr algn="r" rtl="1"/>
            <a:r>
              <a:rPr lang="fa-IR" sz="2800" b="1" dirty="0">
                <a:solidFill>
                  <a:srgbClr val="C00000"/>
                </a:solidFill>
              </a:rPr>
              <a:t> در صورت </a:t>
            </a:r>
            <a:r>
              <a:rPr lang="fa-IR" sz="2800" b="1" dirty="0" err="1">
                <a:solidFill>
                  <a:srgbClr val="C00000"/>
                </a:solidFill>
              </a:rPr>
              <a:t>ریست</a:t>
            </a:r>
            <a:r>
              <a:rPr lang="fa-IR" sz="2800" b="1" dirty="0">
                <a:solidFill>
                  <a:srgbClr val="C00000"/>
                </a:solidFill>
              </a:rPr>
              <a:t> ناگهانی یا قطع و وصل برق</a:t>
            </a:r>
            <a:endParaRPr lang="en-US" sz="2800" b="1" dirty="0">
              <a:solidFill>
                <a:srgbClr val="C00000"/>
              </a:solidFill>
            </a:endParaRPr>
          </a:p>
        </p:txBody>
      </p:sp>
      <p:sp>
        <p:nvSpPr>
          <p:cNvPr id="5" name="Rectangle 4">
            <a:extLst>
              <a:ext uri="{FF2B5EF4-FFF2-40B4-BE49-F238E27FC236}">
                <a16:creationId xmlns:a16="http://schemas.microsoft.com/office/drawing/2014/main" id="{4FCD9016-099E-4C83-A651-E9C560E1BE85}"/>
              </a:ext>
            </a:extLst>
          </p:cNvPr>
          <p:cNvSpPr/>
          <p:nvPr/>
        </p:nvSpPr>
        <p:spPr>
          <a:xfrm>
            <a:off x="339269" y="777377"/>
            <a:ext cx="7711008" cy="4401205"/>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50" normalizeH="0" baseline="0" noProof="0" dirty="0">
                <a:ln w="0"/>
                <a:effectLst>
                  <a:innerShdw blurRad="63500" dist="50800" dir="13500000">
                    <a:srgbClr val="000000">
                      <a:alpha val="50000"/>
                    </a:srgbClr>
                  </a:innerShdw>
                </a:effectLst>
                <a:uLnTx/>
                <a:uFillTx/>
                <a:latin typeface="Tw Cen MT" panose="020B0602020104020603"/>
                <a:ea typeface="+mn-ea"/>
                <a:cs typeface="+mn-cs"/>
              </a:rPr>
              <a:t>[Unit]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50" normalizeH="0" baseline="0" noProof="0" dirty="0" err="1">
                <a:ln w="0"/>
                <a:effectLst>
                  <a:innerShdw blurRad="63500" dist="50800" dir="13500000">
                    <a:srgbClr val="000000">
                      <a:alpha val="50000"/>
                    </a:srgbClr>
                  </a:innerShdw>
                </a:effectLst>
                <a:uLnTx/>
                <a:uFillTx/>
                <a:latin typeface="Tw Cen MT" panose="020B0602020104020603"/>
                <a:ea typeface="+mn-ea"/>
                <a:cs typeface="+mn-cs"/>
              </a:rPr>
              <a:t>Desctiption</a:t>
            </a:r>
            <a:r>
              <a:rPr kumimoji="0" lang="en-US" sz="2000" i="0" u="none" strike="noStrike" kern="1200" cap="none" spc="50" normalizeH="0" baseline="0" noProof="0" dirty="0">
                <a:ln w="0"/>
                <a:effectLst>
                  <a:innerShdw blurRad="63500" dist="50800" dir="13500000">
                    <a:srgbClr val="000000">
                      <a:alpha val="50000"/>
                    </a:srgbClr>
                  </a:innerShdw>
                </a:effectLst>
                <a:uLnTx/>
                <a:uFillTx/>
                <a:latin typeface="Tw Cen MT" panose="020B0602020104020603"/>
                <a:ea typeface="+mn-ea"/>
                <a:cs typeface="+mn-cs"/>
              </a:rPr>
              <a:t> = Node-RED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50" normalizeH="0" baseline="0" noProof="0" dirty="0">
                <a:ln w="0"/>
                <a:effectLst>
                  <a:innerShdw blurRad="63500" dist="50800" dir="13500000">
                    <a:srgbClr val="000000">
                      <a:alpha val="50000"/>
                    </a:srgbClr>
                  </a:innerShdw>
                </a:effectLst>
                <a:uLnTx/>
                <a:uFillTx/>
                <a:latin typeface="Tw Cen MT" panose="020B0602020104020603"/>
                <a:ea typeface="+mn-ea"/>
                <a:cs typeface="+mn-cs"/>
              </a:rPr>
              <a:t>After = </a:t>
            </a:r>
            <a:r>
              <a:rPr kumimoji="0" lang="en-US" sz="2000" i="0" u="none" strike="noStrike" kern="1200" cap="none" spc="50" normalizeH="0" baseline="0" noProof="0" dirty="0" err="1">
                <a:ln w="0"/>
                <a:effectLst>
                  <a:innerShdw blurRad="63500" dist="50800" dir="13500000">
                    <a:srgbClr val="000000">
                      <a:alpha val="50000"/>
                    </a:srgbClr>
                  </a:innerShdw>
                </a:effectLst>
                <a:uLnTx/>
                <a:uFillTx/>
                <a:latin typeface="Tw Cen MT" panose="020B0602020104020603"/>
                <a:ea typeface="+mn-ea"/>
                <a:cs typeface="+mn-cs"/>
              </a:rPr>
              <a:t>syslog.target</a:t>
            </a:r>
            <a:endParaRPr kumimoji="0" lang="en-US" sz="2000" i="0" u="none" strike="noStrike" kern="1200" cap="none" spc="50" normalizeH="0" baseline="0" noProof="0" dirty="0">
              <a:ln w="0"/>
              <a:effectLst>
                <a:innerShdw blurRad="63500" dist="50800" dir="13500000">
                  <a:srgbClr val="000000">
                    <a:alpha val="50000"/>
                  </a:srgbClr>
                </a:innerShdw>
              </a:effectLst>
              <a:uLnTx/>
              <a:uFillTx/>
              <a:latin typeface="Tw Cen MT" panose="020B06020201040206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50" normalizeH="0" baseline="0" noProof="0" dirty="0">
                <a:ln w="0"/>
                <a:effectLst>
                  <a:innerShdw blurRad="63500" dist="50800" dir="13500000">
                    <a:srgbClr val="000000">
                      <a:alpha val="50000"/>
                    </a:srgbClr>
                  </a:innerShdw>
                </a:effectLst>
                <a:uLnTx/>
                <a:uFillTx/>
                <a:latin typeface="Tw Cen MT" panose="020B0602020104020603"/>
                <a:ea typeface="+mn-ea"/>
                <a:cs typeface="+mn-cs"/>
              </a:rPr>
              <a:t>[Service]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50" normalizeH="0" baseline="0" noProof="0" dirty="0" err="1">
                <a:ln w="0"/>
                <a:effectLst>
                  <a:innerShdw blurRad="63500" dist="50800" dir="13500000">
                    <a:srgbClr val="000000">
                      <a:alpha val="50000"/>
                    </a:srgbClr>
                  </a:innerShdw>
                </a:effectLst>
                <a:uLnTx/>
                <a:uFillTx/>
                <a:latin typeface="Tw Cen MT" panose="020B0602020104020603"/>
                <a:ea typeface="+mn-ea"/>
                <a:cs typeface="+mn-cs"/>
              </a:rPr>
              <a:t>ExecStart</a:t>
            </a:r>
            <a:r>
              <a:rPr kumimoji="0" lang="en-US" sz="2000" i="0" u="none" strike="noStrike" kern="1200" cap="none" spc="50" normalizeH="0" baseline="0" noProof="0" dirty="0">
                <a:ln w="0"/>
                <a:effectLst>
                  <a:innerShdw blurRad="63500" dist="50800" dir="13500000">
                    <a:srgbClr val="000000">
                      <a:alpha val="50000"/>
                    </a:srgbClr>
                  </a:innerShdw>
                </a:effectLst>
                <a:uLnTx/>
                <a:uFillTx/>
                <a:latin typeface="Tw Cen MT" panose="020B0602020104020603"/>
                <a:ea typeface="+mn-ea"/>
                <a:cs typeface="+mn-cs"/>
              </a:rPr>
              <a:t>=/</a:t>
            </a:r>
            <a:r>
              <a:rPr kumimoji="0" lang="en-US" sz="2000" i="0" u="none" strike="noStrike" kern="1200" cap="none" spc="50" normalizeH="0" baseline="0" noProof="0" dirty="0" err="1">
                <a:ln w="0"/>
                <a:effectLst>
                  <a:innerShdw blurRad="63500" dist="50800" dir="13500000">
                    <a:srgbClr val="000000">
                      <a:alpha val="50000"/>
                    </a:srgbClr>
                  </a:innerShdw>
                </a:effectLst>
                <a:uLnTx/>
                <a:uFillTx/>
                <a:latin typeface="Tw Cen MT" panose="020B0602020104020603"/>
                <a:ea typeface="+mn-ea"/>
                <a:cs typeface="+mn-cs"/>
              </a:rPr>
              <a:t>usr</a:t>
            </a:r>
            <a:r>
              <a:rPr kumimoji="0" lang="en-US" sz="2000" i="0" u="none" strike="noStrike" kern="1200" cap="none" spc="50" normalizeH="0" baseline="0" noProof="0" dirty="0">
                <a:ln w="0"/>
                <a:effectLst>
                  <a:innerShdw blurRad="63500" dist="50800" dir="13500000">
                    <a:srgbClr val="000000">
                      <a:alpha val="50000"/>
                    </a:srgbClr>
                  </a:innerShdw>
                </a:effectLst>
                <a:uLnTx/>
                <a:uFillTx/>
                <a:latin typeface="Tw Cen MT" panose="020B0602020104020603"/>
                <a:ea typeface="+mn-ea"/>
                <a:cs typeface="+mn-cs"/>
              </a:rPr>
              <a:t>/local/bun/node-red-pi –max-old-space-size= 128 –v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50" normalizeH="0" baseline="0" noProof="0" dirty="0">
                <a:ln w="0"/>
                <a:effectLst>
                  <a:innerShdw blurRad="63500" dist="50800" dir="13500000">
                    <a:srgbClr val="000000">
                      <a:alpha val="50000"/>
                    </a:srgbClr>
                  </a:innerShdw>
                </a:effectLst>
                <a:uLnTx/>
                <a:uFillTx/>
                <a:latin typeface="Tw Cen MT" panose="020B0602020104020603"/>
                <a:ea typeface="+mn-ea"/>
                <a:cs typeface="+mn-cs"/>
              </a:rPr>
              <a:t>Restart = on-failure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50" normalizeH="0" baseline="0" noProof="0" dirty="0" err="1">
                <a:ln w="0"/>
                <a:effectLst>
                  <a:innerShdw blurRad="63500" dist="50800" dir="13500000">
                    <a:srgbClr val="000000">
                      <a:alpha val="50000"/>
                    </a:srgbClr>
                  </a:innerShdw>
                </a:effectLst>
                <a:uLnTx/>
                <a:uFillTx/>
                <a:latin typeface="Tw Cen MT" panose="020B0602020104020603"/>
                <a:ea typeface="+mn-ea"/>
                <a:cs typeface="+mn-cs"/>
              </a:rPr>
              <a:t>KillSignal</a:t>
            </a:r>
            <a:r>
              <a:rPr kumimoji="0" lang="en-US" sz="2000" i="0" u="none" strike="noStrike" kern="1200" cap="none" spc="50" normalizeH="0" baseline="0" noProof="0" dirty="0">
                <a:ln w="0"/>
                <a:effectLst>
                  <a:innerShdw blurRad="63500" dist="50800" dir="13500000">
                    <a:srgbClr val="000000">
                      <a:alpha val="50000"/>
                    </a:srgbClr>
                  </a:innerShdw>
                </a:effectLst>
                <a:uLnTx/>
                <a:uFillTx/>
                <a:latin typeface="Tw Cen MT" panose="020B0602020104020603"/>
                <a:ea typeface="+mn-ea"/>
                <a:cs typeface="+mn-cs"/>
              </a:rPr>
              <a:t>=SIGINT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50" normalizeH="0" baseline="0" noProof="0" dirty="0" err="1">
                <a:ln w="0"/>
                <a:effectLst>
                  <a:innerShdw blurRad="63500" dist="50800" dir="13500000">
                    <a:srgbClr val="000000">
                      <a:alpha val="50000"/>
                    </a:srgbClr>
                  </a:innerShdw>
                </a:effectLst>
                <a:uLnTx/>
                <a:uFillTx/>
                <a:latin typeface="Tw Cen MT" panose="020B0602020104020603"/>
                <a:ea typeface="+mn-ea"/>
                <a:cs typeface="+mn-cs"/>
              </a:rPr>
              <a:t>SyslogIdentifire</a:t>
            </a:r>
            <a:r>
              <a:rPr kumimoji="0" lang="en-US" sz="2000" i="0" u="none" strike="noStrike" kern="1200" cap="none" spc="50" normalizeH="0" baseline="0" noProof="0" dirty="0">
                <a:ln w="0"/>
                <a:effectLst>
                  <a:innerShdw blurRad="63500" dist="50800" dir="13500000">
                    <a:srgbClr val="000000">
                      <a:alpha val="50000"/>
                    </a:srgbClr>
                  </a:innerShdw>
                </a:effectLst>
                <a:uLnTx/>
                <a:uFillTx/>
                <a:latin typeface="Tw Cen MT" panose="020B0602020104020603"/>
                <a:ea typeface="+mn-ea"/>
                <a:cs typeface="+mn-cs"/>
              </a:rPr>
              <a:t> = node-red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50" normalizeH="0" baseline="0" noProof="0" dirty="0" err="1">
                <a:ln w="0"/>
                <a:effectLst>
                  <a:innerShdw blurRad="63500" dist="50800" dir="13500000">
                    <a:srgbClr val="000000">
                      <a:alpha val="50000"/>
                    </a:srgbClr>
                  </a:innerShdw>
                </a:effectLst>
                <a:uLnTx/>
                <a:uFillTx/>
                <a:latin typeface="Tw Cen MT" panose="020B0602020104020603"/>
                <a:ea typeface="+mn-ea"/>
                <a:cs typeface="+mn-cs"/>
              </a:rPr>
              <a:t>Standartoutput</a:t>
            </a:r>
            <a:r>
              <a:rPr kumimoji="0" lang="en-US" sz="2000" i="0" u="none" strike="noStrike" kern="1200" cap="none" spc="50" normalizeH="0" baseline="0" noProof="0" dirty="0">
                <a:ln w="0"/>
                <a:effectLst>
                  <a:innerShdw blurRad="63500" dist="50800" dir="13500000">
                    <a:srgbClr val="000000">
                      <a:alpha val="50000"/>
                    </a:srgbClr>
                  </a:innerShdw>
                </a:effectLst>
                <a:uLnTx/>
                <a:uFillTx/>
                <a:latin typeface="Tw Cen MT" panose="020B0602020104020603"/>
                <a:ea typeface="+mn-ea"/>
                <a:cs typeface="+mn-cs"/>
              </a:rPr>
              <a:t>=syslog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50" normalizeH="0" baseline="0" noProof="0" dirty="0">
                <a:ln w="0"/>
                <a:effectLst>
                  <a:innerShdw blurRad="63500" dist="50800" dir="13500000">
                    <a:srgbClr val="000000">
                      <a:alpha val="50000"/>
                    </a:srgbClr>
                  </a:innerShdw>
                </a:effectLst>
                <a:uLnTx/>
                <a:uFillTx/>
                <a:latin typeface="Tw Cen MT" panose="020B0602020104020603"/>
                <a:ea typeface="+mn-ea"/>
                <a:cs typeface="+mn-cs"/>
              </a:rPr>
              <a:t>Working Directory = /home/*</a:t>
            </a:r>
            <a:r>
              <a:rPr kumimoji="0" lang="en-US" sz="2000" i="0" u="none" strike="noStrike" kern="1200" cap="none" spc="50" normalizeH="0" baseline="0" noProof="0" dirty="0" err="1">
                <a:ln w="0"/>
                <a:effectLst>
                  <a:innerShdw blurRad="63500" dist="50800" dir="13500000">
                    <a:srgbClr val="000000">
                      <a:alpha val="50000"/>
                    </a:srgbClr>
                  </a:innerShdw>
                </a:effectLst>
                <a:uLnTx/>
                <a:uFillTx/>
                <a:latin typeface="Tw Cen MT" panose="020B0602020104020603"/>
                <a:ea typeface="+mn-ea"/>
                <a:cs typeface="+mn-cs"/>
              </a:rPr>
              <a:t>mySYSUsernam</a:t>
            </a:r>
            <a:r>
              <a:rPr kumimoji="0" lang="en-US" sz="2000" i="0" u="none" strike="noStrike" kern="1200" cap="none" spc="50" normalizeH="0" baseline="0" noProof="0" dirty="0">
                <a:ln w="0"/>
                <a:effectLst>
                  <a:innerShdw blurRad="63500" dist="50800" dir="13500000">
                    <a:srgbClr val="000000">
                      <a:alpha val="50000"/>
                    </a:srgbClr>
                  </a:innerShdw>
                </a:effectLst>
                <a:uLnTx/>
                <a:uFillTx/>
                <a:latin typeface="Tw Cen MT" panose="020B0602020104020603"/>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50" normalizeH="0" baseline="0" noProof="0" dirty="0">
                <a:ln w="0"/>
                <a:effectLst>
                  <a:innerShdw blurRad="63500" dist="50800" dir="13500000">
                    <a:srgbClr val="000000">
                      <a:alpha val="50000"/>
                    </a:srgbClr>
                  </a:innerShdw>
                </a:effectLst>
                <a:uLnTx/>
                <a:uFillTx/>
                <a:latin typeface="Tw Cen MT" panose="020B0602020104020603"/>
                <a:ea typeface="+mn-ea"/>
                <a:cs typeface="+mn-cs"/>
              </a:rPr>
              <a:t>User= *</a:t>
            </a:r>
            <a:r>
              <a:rPr kumimoji="0" lang="en-US" sz="2000" i="0" u="none" strike="noStrike" kern="1200" cap="none" spc="50" normalizeH="0" baseline="0" noProof="0" dirty="0" err="1">
                <a:ln w="0"/>
                <a:effectLst>
                  <a:innerShdw blurRad="63500" dist="50800" dir="13500000">
                    <a:srgbClr val="000000">
                      <a:alpha val="50000"/>
                    </a:srgbClr>
                  </a:innerShdw>
                </a:effectLst>
                <a:uLnTx/>
                <a:uFillTx/>
                <a:latin typeface="Tw Cen MT" panose="020B0602020104020603"/>
                <a:ea typeface="+mn-ea"/>
                <a:cs typeface="+mn-cs"/>
              </a:rPr>
              <a:t>myusername</a:t>
            </a:r>
            <a:r>
              <a:rPr kumimoji="0" lang="en-US" sz="2000" i="0" u="none" strike="noStrike" kern="1200" cap="none" spc="50" normalizeH="0" baseline="0" noProof="0" dirty="0">
                <a:ln w="0"/>
                <a:effectLst>
                  <a:innerShdw blurRad="63500" dist="50800" dir="13500000">
                    <a:srgbClr val="000000">
                      <a:alpha val="50000"/>
                    </a:srgbClr>
                  </a:innerShdw>
                </a:effectLst>
                <a:uLnTx/>
                <a:uFillTx/>
                <a:latin typeface="Tw Cen MT" panose="020B0602020104020603"/>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50" normalizeH="0" baseline="0" noProof="0" dirty="0">
                <a:ln w="0"/>
                <a:effectLst>
                  <a:innerShdw blurRad="63500" dist="50800" dir="13500000">
                    <a:srgbClr val="000000">
                      <a:alpha val="50000"/>
                    </a:srgbClr>
                  </a:innerShdw>
                </a:effectLst>
                <a:uLnTx/>
                <a:uFillTx/>
                <a:latin typeface="Tw Cen MT" panose="020B0602020104020603"/>
                <a:ea typeface="+mn-ea"/>
                <a:cs typeface="+mn-cs"/>
              </a:rPr>
              <a:t>Group=*</a:t>
            </a:r>
            <a:r>
              <a:rPr kumimoji="0" lang="en-US" sz="2000" i="0" u="none" strike="noStrike" kern="1200" cap="none" spc="50" normalizeH="0" baseline="0" noProof="0" dirty="0" err="1">
                <a:ln w="0"/>
                <a:effectLst>
                  <a:innerShdw blurRad="63500" dist="50800" dir="13500000">
                    <a:srgbClr val="000000">
                      <a:alpha val="50000"/>
                    </a:srgbClr>
                  </a:innerShdw>
                </a:effectLst>
                <a:uLnTx/>
                <a:uFillTx/>
                <a:latin typeface="Tw Cen MT" panose="020B0602020104020603"/>
                <a:ea typeface="+mn-ea"/>
                <a:cs typeface="+mn-cs"/>
              </a:rPr>
              <a:t>mySYSGroup</a:t>
            </a:r>
            <a:r>
              <a:rPr kumimoji="0" lang="en-US" sz="2000" i="0" u="none" strike="noStrike" kern="1200" cap="none" spc="50" normalizeH="0" baseline="0" noProof="0" dirty="0">
                <a:ln w="0"/>
                <a:effectLst>
                  <a:innerShdw blurRad="63500" dist="50800" dir="13500000">
                    <a:srgbClr val="000000">
                      <a:alpha val="50000"/>
                    </a:srgbClr>
                  </a:innerShdw>
                </a:effectLst>
                <a:uLnTx/>
                <a:uFillTx/>
                <a:latin typeface="Tw Cen MT" panose="020B0602020104020603"/>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50" normalizeH="0" baseline="0" noProof="0" dirty="0">
                <a:ln w="0"/>
                <a:effectLst>
                  <a:innerShdw blurRad="63500" dist="50800" dir="13500000">
                    <a:srgbClr val="000000">
                      <a:alpha val="50000"/>
                    </a:srgbClr>
                  </a:innerShdw>
                </a:effectLst>
                <a:uLnTx/>
                <a:uFillTx/>
                <a:latin typeface="Tw Cen MT" panose="020B0602020104020603"/>
                <a:ea typeface="+mn-ea"/>
                <a:cs typeface="+mn-cs"/>
              </a:rPr>
              <a:t>[Install]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50" normalizeH="0" baseline="0" noProof="0" dirty="0" err="1">
                <a:ln w="0"/>
                <a:effectLst>
                  <a:innerShdw blurRad="63500" dist="50800" dir="13500000">
                    <a:srgbClr val="000000">
                      <a:alpha val="50000"/>
                    </a:srgbClr>
                  </a:innerShdw>
                </a:effectLst>
                <a:uLnTx/>
                <a:uFillTx/>
                <a:latin typeface="Tw Cen MT" panose="020B0602020104020603"/>
                <a:ea typeface="+mn-ea"/>
                <a:cs typeface="+mn-cs"/>
              </a:rPr>
              <a:t>wantedBy</a:t>
            </a:r>
            <a:r>
              <a:rPr kumimoji="0" lang="en-US" sz="2000" i="0" u="none" strike="noStrike" kern="1200" cap="none" spc="50" normalizeH="0" baseline="0" noProof="0" dirty="0">
                <a:ln w="0"/>
                <a:effectLst>
                  <a:innerShdw blurRad="63500" dist="50800" dir="13500000">
                    <a:srgbClr val="000000">
                      <a:alpha val="50000"/>
                    </a:srgbClr>
                  </a:innerShdw>
                </a:effectLst>
                <a:uLnTx/>
                <a:uFillTx/>
                <a:latin typeface="Tw Cen MT" panose="020B0602020104020603"/>
                <a:ea typeface="+mn-ea"/>
                <a:cs typeface="+mn-cs"/>
              </a:rPr>
              <a:t>=</a:t>
            </a:r>
            <a:r>
              <a:rPr kumimoji="0" lang="en-US" sz="2000" i="0" u="none" strike="noStrike" kern="1200" cap="none" spc="50" normalizeH="0" baseline="0" noProof="0" dirty="0" err="1">
                <a:ln w="0"/>
                <a:effectLst>
                  <a:innerShdw blurRad="63500" dist="50800" dir="13500000">
                    <a:srgbClr val="000000">
                      <a:alpha val="50000"/>
                    </a:srgbClr>
                  </a:innerShdw>
                </a:effectLst>
                <a:uLnTx/>
                <a:uFillTx/>
                <a:latin typeface="Tw Cen MT" panose="020B0602020104020603"/>
                <a:ea typeface="+mn-ea"/>
                <a:cs typeface="+mn-cs"/>
              </a:rPr>
              <a:t>multi.user.target</a:t>
            </a:r>
            <a:endParaRPr kumimoji="0" lang="en-US" sz="2000" i="0" u="none" strike="noStrike" kern="1200" cap="none" spc="50" normalizeH="0" baseline="0" noProof="0" dirty="0">
              <a:ln w="0"/>
              <a:effectLst>
                <a:innerShdw blurRad="63500" dist="50800" dir="13500000">
                  <a:srgbClr val="000000">
                    <a:alpha val="50000"/>
                  </a:srgbClr>
                </a:innerShdw>
              </a:effectLst>
              <a:uLnTx/>
              <a:uFillTx/>
              <a:latin typeface="Tw Cen MT" panose="020B0602020104020603"/>
              <a:ea typeface="+mn-ea"/>
              <a:cs typeface="+mn-cs"/>
            </a:endParaRPr>
          </a:p>
        </p:txBody>
      </p:sp>
      <p:sp>
        <p:nvSpPr>
          <p:cNvPr id="6" name="Title 1">
            <a:extLst>
              <a:ext uri="{FF2B5EF4-FFF2-40B4-BE49-F238E27FC236}">
                <a16:creationId xmlns:a16="http://schemas.microsoft.com/office/drawing/2014/main" id="{63E36B7D-2AFA-4993-B47F-03D2B8334B2A}"/>
              </a:ext>
            </a:extLst>
          </p:cNvPr>
          <p:cNvSpPr txBox="1">
            <a:spLocks/>
          </p:cNvSpPr>
          <p:nvPr/>
        </p:nvSpPr>
        <p:spPr>
          <a:xfrm>
            <a:off x="8188911" y="2238695"/>
            <a:ext cx="3394229"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fa-IR" sz="1800" b="1" i="0" u="none" strike="noStrike" kern="1200" cap="all" spc="0" normalizeH="0" baseline="0" noProof="0" dirty="0">
                <a:ln>
                  <a:noFill/>
                </a:ln>
                <a:effectLst/>
                <a:uLnTx/>
                <a:uFillTx/>
                <a:latin typeface="Tw Cen MT" panose="020B0602020104020603"/>
                <a:ea typeface="+mj-ea"/>
                <a:cs typeface="Times New Roman" panose="02020603050405020304" pitchFamily="18" charset="0"/>
              </a:rPr>
              <a:t>کافیست با دسترسی روت به آدرس زیر در لینوکس رفته و دستورات زیر را در آن سیو کنید</a:t>
            </a:r>
            <a:endParaRPr kumimoji="0" lang="en-US" sz="1800" b="1" i="0" u="none" strike="noStrike" kern="1200" cap="all" spc="0" normalizeH="0" baseline="0" noProof="0" dirty="0">
              <a:ln>
                <a:noFill/>
              </a:ln>
              <a:effectLst/>
              <a:uLnTx/>
              <a:uFillTx/>
              <a:latin typeface="Tw Cen MT" panose="020B0602020104020603"/>
              <a:ea typeface="+mj-ea"/>
              <a:cs typeface="+mj-cs"/>
            </a:endParaRPr>
          </a:p>
        </p:txBody>
      </p:sp>
      <p:sp>
        <p:nvSpPr>
          <p:cNvPr id="7" name="Rounded Rectangle 4">
            <a:extLst>
              <a:ext uri="{FF2B5EF4-FFF2-40B4-BE49-F238E27FC236}">
                <a16:creationId xmlns:a16="http://schemas.microsoft.com/office/drawing/2014/main" id="{0A6E2BEE-7A42-4455-93A4-075E117CFB0B}"/>
              </a:ext>
            </a:extLst>
          </p:cNvPr>
          <p:cNvSpPr/>
          <p:nvPr/>
        </p:nvSpPr>
        <p:spPr>
          <a:xfrm>
            <a:off x="8188910" y="3619611"/>
            <a:ext cx="3394229" cy="55796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8" name="Rectangle 7">
            <a:extLst>
              <a:ext uri="{FF2B5EF4-FFF2-40B4-BE49-F238E27FC236}">
                <a16:creationId xmlns:a16="http://schemas.microsoft.com/office/drawing/2014/main" id="{4C0FE31C-481D-43F6-B8CE-DC0E0C326740}"/>
              </a:ext>
            </a:extLst>
          </p:cNvPr>
          <p:cNvSpPr/>
          <p:nvPr/>
        </p:nvSpPr>
        <p:spPr>
          <a:xfrm>
            <a:off x="7999554" y="3694749"/>
            <a:ext cx="3853177" cy="369332"/>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50" normalizeH="0" baseline="0" noProof="0" dirty="0">
                <a:ln w="0"/>
                <a:solidFill>
                  <a:srgbClr val="134770"/>
                </a:solidFill>
                <a:effectLst>
                  <a:innerShdw blurRad="63500" dist="50800" dir="13500000">
                    <a:srgbClr val="000000">
                      <a:alpha val="50000"/>
                    </a:srgbClr>
                  </a:innerShdw>
                </a:effectLst>
                <a:uLnTx/>
                <a:uFillTx/>
                <a:latin typeface="Tw Cen MT" panose="020B0602020104020603"/>
                <a:ea typeface="+mn-ea"/>
                <a:cs typeface="+mn-cs"/>
              </a:rPr>
              <a:t>Cd /</a:t>
            </a:r>
            <a:r>
              <a:rPr kumimoji="0" lang="en-US" b="1" i="0" u="none" strike="noStrike" kern="1200" cap="none" spc="50" normalizeH="0" baseline="0" noProof="0" dirty="0" err="1">
                <a:ln w="0"/>
                <a:solidFill>
                  <a:srgbClr val="134770"/>
                </a:solidFill>
                <a:effectLst>
                  <a:innerShdw blurRad="63500" dist="50800" dir="13500000">
                    <a:srgbClr val="000000">
                      <a:alpha val="50000"/>
                    </a:srgbClr>
                  </a:innerShdw>
                </a:effectLst>
                <a:uLnTx/>
                <a:uFillTx/>
                <a:latin typeface="Tw Cen MT" panose="020B0602020104020603"/>
                <a:ea typeface="+mn-ea"/>
                <a:cs typeface="+mn-cs"/>
              </a:rPr>
              <a:t>etc</a:t>
            </a:r>
            <a:r>
              <a:rPr kumimoji="0" lang="en-US" b="1" i="0" u="none" strike="noStrike" kern="1200" cap="none" spc="50" normalizeH="0" baseline="0" noProof="0" dirty="0">
                <a:ln w="0"/>
                <a:solidFill>
                  <a:srgbClr val="134770"/>
                </a:solidFill>
                <a:effectLst>
                  <a:innerShdw blurRad="63500" dist="50800" dir="13500000">
                    <a:srgbClr val="000000">
                      <a:alpha val="50000"/>
                    </a:srgbClr>
                  </a:innerShdw>
                </a:effectLst>
                <a:uLnTx/>
                <a:uFillTx/>
                <a:latin typeface="Tw Cen MT" panose="020B0602020104020603"/>
                <a:ea typeface="+mn-ea"/>
                <a:cs typeface="+mn-cs"/>
              </a:rPr>
              <a:t>/</a:t>
            </a:r>
            <a:r>
              <a:rPr kumimoji="0" lang="en-US" b="1" i="0" u="none" strike="noStrike" kern="1200" cap="none" spc="50" normalizeH="0" baseline="0" noProof="0" dirty="0" err="1">
                <a:ln w="0"/>
                <a:solidFill>
                  <a:srgbClr val="134770"/>
                </a:solidFill>
                <a:effectLst>
                  <a:innerShdw blurRad="63500" dist="50800" dir="13500000">
                    <a:srgbClr val="000000">
                      <a:alpha val="50000"/>
                    </a:srgbClr>
                  </a:innerShdw>
                </a:effectLst>
                <a:uLnTx/>
                <a:uFillTx/>
                <a:latin typeface="Tw Cen MT" panose="020B0602020104020603"/>
                <a:ea typeface="+mn-ea"/>
                <a:cs typeface="+mn-cs"/>
              </a:rPr>
              <a:t>systemd</a:t>
            </a:r>
            <a:r>
              <a:rPr kumimoji="0" lang="en-US" b="1" i="0" u="none" strike="noStrike" kern="1200" cap="none" spc="50" normalizeH="0" baseline="0" noProof="0" dirty="0">
                <a:ln w="0"/>
                <a:solidFill>
                  <a:srgbClr val="134770"/>
                </a:solidFill>
                <a:effectLst>
                  <a:innerShdw blurRad="63500" dist="50800" dir="13500000">
                    <a:srgbClr val="000000">
                      <a:alpha val="50000"/>
                    </a:srgbClr>
                  </a:innerShdw>
                </a:effectLst>
                <a:uLnTx/>
                <a:uFillTx/>
                <a:latin typeface="Tw Cen MT" panose="020B0602020104020603"/>
                <a:ea typeface="+mn-ea"/>
                <a:cs typeface="+mn-cs"/>
              </a:rPr>
              <a:t>/system</a:t>
            </a:r>
          </a:p>
        </p:txBody>
      </p:sp>
      <p:sp>
        <p:nvSpPr>
          <p:cNvPr id="9" name="Rounded Rectangle 6">
            <a:extLst>
              <a:ext uri="{FF2B5EF4-FFF2-40B4-BE49-F238E27FC236}">
                <a16:creationId xmlns:a16="http://schemas.microsoft.com/office/drawing/2014/main" id="{CEA327AC-C793-4090-887E-FEAE51C54ECA}"/>
              </a:ext>
            </a:extLst>
          </p:cNvPr>
          <p:cNvSpPr/>
          <p:nvPr/>
        </p:nvSpPr>
        <p:spPr>
          <a:xfrm>
            <a:off x="8188910" y="4391620"/>
            <a:ext cx="3394230" cy="58477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0" name="Rectangle 9">
            <a:extLst>
              <a:ext uri="{FF2B5EF4-FFF2-40B4-BE49-F238E27FC236}">
                <a16:creationId xmlns:a16="http://schemas.microsoft.com/office/drawing/2014/main" id="{CC33C6BA-F26F-458F-92DE-16EBFD46E84F}"/>
              </a:ext>
            </a:extLst>
          </p:cNvPr>
          <p:cNvSpPr/>
          <p:nvPr/>
        </p:nvSpPr>
        <p:spPr>
          <a:xfrm>
            <a:off x="8483085" y="4483953"/>
            <a:ext cx="3100054" cy="40011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dirty="0" err="1">
                <a:ln w="0"/>
                <a:solidFill>
                  <a:srgbClr val="134770"/>
                </a:solidFill>
                <a:effectLst>
                  <a:innerShdw blurRad="63500" dist="50800" dir="13500000">
                    <a:srgbClr val="000000">
                      <a:alpha val="50000"/>
                    </a:srgbClr>
                  </a:innerShdw>
                </a:effectLst>
                <a:uLnTx/>
                <a:uFillTx/>
                <a:latin typeface="Tw Cen MT" panose="020B0602020104020603"/>
                <a:ea typeface="+mn-ea"/>
                <a:cs typeface="+mn-cs"/>
              </a:rPr>
              <a:t>nano</a:t>
            </a:r>
            <a:r>
              <a:rPr kumimoji="0" lang="en-US" sz="2000" b="1" i="0" u="none" strike="noStrike" kern="1200" cap="none" spc="50" normalizeH="0" baseline="0" noProof="0" dirty="0">
                <a:ln w="0"/>
                <a:solidFill>
                  <a:srgbClr val="134770"/>
                </a:solidFill>
                <a:effectLst>
                  <a:innerShdw blurRad="63500" dist="50800" dir="13500000">
                    <a:srgbClr val="000000">
                      <a:alpha val="50000"/>
                    </a:srgbClr>
                  </a:innerShdw>
                </a:effectLst>
                <a:uLnTx/>
                <a:uFillTx/>
                <a:latin typeface="Tw Cen MT" panose="020B0602020104020603"/>
                <a:ea typeface="+mn-ea"/>
                <a:cs typeface="+mn-cs"/>
              </a:rPr>
              <a:t> node-red</a:t>
            </a:r>
          </a:p>
        </p:txBody>
      </p:sp>
      <p:sp>
        <p:nvSpPr>
          <p:cNvPr id="11" name="TextBox 10">
            <a:extLst>
              <a:ext uri="{FF2B5EF4-FFF2-40B4-BE49-F238E27FC236}">
                <a16:creationId xmlns:a16="http://schemas.microsoft.com/office/drawing/2014/main" id="{59B9FE5C-0A52-49A6-95E1-08CC2F97E246}"/>
              </a:ext>
            </a:extLst>
          </p:cNvPr>
          <p:cNvSpPr txBox="1"/>
          <p:nvPr/>
        </p:nvSpPr>
        <p:spPr>
          <a:xfrm>
            <a:off x="11736280" y="0"/>
            <a:ext cx="455720" cy="369332"/>
          </a:xfrm>
          <a:prstGeom prst="rect">
            <a:avLst/>
          </a:prstGeom>
          <a:noFill/>
        </p:spPr>
        <p:txBody>
          <a:bodyPr wrap="square" rtlCol="0">
            <a:spAutoFit/>
          </a:bodyPr>
          <a:lstStyle/>
          <a:p>
            <a:r>
              <a:rPr lang="fa-IR" dirty="0"/>
              <a:t>51</a:t>
            </a:r>
            <a:endParaRPr lang="en-US" dirty="0"/>
          </a:p>
        </p:txBody>
      </p:sp>
    </p:spTree>
    <p:extLst>
      <p:ext uri="{BB962C8B-B14F-4D97-AF65-F5344CB8AC3E}">
        <p14:creationId xmlns:p14="http://schemas.microsoft.com/office/powerpoint/2010/main" val="1071286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4578036-99D2-4730-AAFA-C12FE8F55811}"/>
              </a:ext>
            </a:extLst>
          </p:cNvPr>
          <p:cNvSpPr txBox="1">
            <a:spLocks/>
          </p:cNvSpPr>
          <p:nvPr/>
        </p:nvSpPr>
        <p:spPr>
          <a:xfrm>
            <a:off x="6850602" y="142043"/>
            <a:ext cx="4850167" cy="506027"/>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fa-IR" sz="2400" b="0" i="0" u="none" strike="noStrike" kern="1200" cap="all" spc="0" normalizeH="0" baseline="0" noProof="0" dirty="0" err="1">
                <a:ln>
                  <a:noFill/>
                </a:ln>
                <a:solidFill>
                  <a:srgbClr val="FF0000"/>
                </a:solidFill>
                <a:effectLst/>
                <a:uLnTx/>
                <a:uFillTx/>
                <a:latin typeface="Tw Cen MT" panose="020B0602020104020603"/>
                <a:ea typeface="+mn-ea"/>
                <a:cs typeface="Arial" panose="020B0604020202020204" pitchFamily="34" charset="0"/>
              </a:rPr>
              <a:t>کانفیگ</a:t>
            </a:r>
            <a:r>
              <a:rPr kumimoji="0" lang="fa-IR" sz="2400" b="0" i="0" u="none" strike="noStrike" kern="1200" cap="all" spc="0" normalizeH="0" baseline="0" noProof="0" dirty="0">
                <a:ln>
                  <a:noFill/>
                </a:ln>
                <a:solidFill>
                  <a:srgbClr val="FF0000"/>
                </a:solidFill>
                <a:effectLst/>
                <a:uLnTx/>
                <a:uFillTx/>
                <a:latin typeface="Tw Cen MT" panose="020B0602020104020603"/>
                <a:ea typeface="+mn-ea"/>
                <a:cs typeface="Arial" panose="020B0604020202020204" pitchFamily="34" charset="0"/>
              </a:rPr>
              <a:t> شبکه داخلی جهت اجرای سرور خانگی</a:t>
            </a:r>
            <a:endParaRPr kumimoji="0" lang="en-US" sz="2400" b="0" i="0" u="none" strike="noStrike" kern="1200" cap="all" spc="0" normalizeH="0" baseline="0" noProof="0" dirty="0">
              <a:ln>
                <a:noFill/>
              </a:ln>
              <a:solidFill>
                <a:srgbClr val="FF0000"/>
              </a:solidFill>
              <a:effectLst/>
              <a:uLnTx/>
              <a:uFillTx/>
              <a:latin typeface="Tw Cen MT" panose="020B0602020104020603"/>
              <a:ea typeface="+mn-ea"/>
              <a:cs typeface="+mn-cs"/>
            </a:endParaRPr>
          </a:p>
        </p:txBody>
      </p:sp>
      <p:sp>
        <p:nvSpPr>
          <p:cNvPr id="5" name="TextBox 4">
            <a:extLst>
              <a:ext uri="{FF2B5EF4-FFF2-40B4-BE49-F238E27FC236}">
                <a16:creationId xmlns:a16="http://schemas.microsoft.com/office/drawing/2014/main" id="{0B1C2050-8689-4443-BE93-18811E721EF9}"/>
              </a:ext>
            </a:extLst>
          </p:cNvPr>
          <p:cNvSpPr txBox="1"/>
          <p:nvPr/>
        </p:nvSpPr>
        <p:spPr>
          <a:xfrm>
            <a:off x="6241002" y="1012067"/>
            <a:ext cx="5617345" cy="2890791"/>
          </a:xfrm>
          <a:prstGeom prst="rect">
            <a:avLst/>
          </a:prstGeom>
          <a:noFill/>
        </p:spPr>
        <p:txBody>
          <a:bodyPr wrap="square">
            <a:spAutoFit/>
          </a:bodyPr>
          <a:lstStyle/>
          <a:p>
            <a:pPr marR="0" lvl="0" algn="r" defTabSz="914400" rtl="1" eaLnBrk="1" fontAlgn="auto" latinLnBrk="0" hangingPunct="1">
              <a:lnSpc>
                <a:spcPct val="120000"/>
              </a:lnSpc>
              <a:spcBef>
                <a:spcPts val="1000"/>
              </a:spcBef>
              <a:spcAft>
                <a:spcPts val="0"/>
              </a:spcAft>
              <a:buClrTx/>
              <a:buSzPct val="125000"/>
              <a:tabLst/>
              <a:defRPr/>
            </a:pPr>
            <a:r>
              <a:rPr kumimoji="0" lang="fa-IR" sz="2400" b="0" i="0" u="none" strike="noStrike" kern="1200" cap="all" spc="0" normalizeH="0" baseline="0" noProof="0" dirty="0">
                <a:ln>
                  <a:noFill/>
                </a:ln>
                <a:solidFill>
                  <a:prstClr val="black"/>
                </a:solidFill>
                <a:effectLst/>
                <a:uLnTx/>
                <a:uFillTx/>
                <a:latin typeface="Tw Cen MT" panose="020B0602020104020603"/>
                <a:ea typeface="+mn-ea"/>
                <a:cs typeface="Arial" panose="020B0604020202020204" pitchFamily="34" charset="0"/>
              </a:rPr>
              <a:t>ست کردن آی پی </a:t>
            </a:r>
            <a:r>
              <a:rPr kumimoji="0" lang="fa-IR" sz="2400" b="0" i="0" u="none" strike="noStrike" kern="1200" cap="all" spc="0" normalizeH="0" baseline="0" noProof="0" dirty="0" err="1">
                <a:ln>
                  <a:noFill/>
                </a:ln>
                <a:solidFill>
                  <a:prstClr val="black"/>
                </a:solidFill>
                <a:effectLst/>
                <a:uLnTx/>
                <a:uFillTx/>
                <a:latin typeface="Tw Cen MT" panose="020B0602020104020603"/>
                <a:ea typeface="+mn-ea"/>
                <a:cs typeface="Arial" panose="020B0604020202020204" pitchFamily="34" charset="0"/>
              </a:rPr>
              <a:t>استاتیک</a:t>
            </a:r>
            <a:r>
              <a:rPr kumimoji="0" lang="fa-IR" sz="2400" b="0" i="0" u="none" strike="noStrike" kern="1200" cap="all" spc="0" normalizeH="0" baseline="0" noProof="0" dirty="0">
                <a:ln>
                  <a:noFill/>
                </a:ln>
                <a:solidFill>
                  <a:prstClr val="black"/>
                </a:solidFill>
                <a:effectLst/>
                <a:uLnTx/>
                <a:uFillTx/>
                <a:latin typeface="Tw Cen MT" panose="020B0602020104020603"/>
                <a:ea typeface="+mn-ea"/>
                <a:cs typeface="Arial" panose="020B0604020202020204" pitchFamily="34" charset="0"/>
              </a:rPr>
              <a:t> بر روی مودم برای سرو</a:t>
            </a:r>
            <a:r>
              <a:rPr lang="fa-IR" sz="2400" cap="all" dirty="0">
                <a:solidFill>
                  <a:prstClr val="black"/>
                </a:solidFill>
                <a:latin typeface="Tw Cen MT" panose="020B0602020104020603"/>
                <a:cs typeface="Arial" panose="020B0604020202020204" pitchFamily="34" charset="0"/>
              </a:rPr>
              <a:t>ر</a:t>
            </a:r>
          </a:p>
          <a:p>
            <a:pPr marL="0" marR="0" lvl="0" indent="0" algn="r"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fa-IR" sz="1800" b="0" i="0" u="none" strike="noStrike" kern="1200" cap="all" spc="0" normalizeH="0" baseline="0" noProof="0" dirty="0">
                <a:ln>
                  <a:noFill/>
                </a:ln>
                <a:solidFill>
                  <a:prstClr val="black"/>
                </a:solidFill>
                <a:effectLst/>
                <a:uLnTx/>
                <a:uFillTx/>
                <a:latin typeface="Tw Cen MT" panose="020B0602020104020603"/>
                <a:ea typeface="+mn-ea"/>
                <a:cs typeface="Arial" panose="020B0604020202020204" pitchFamily="34" charset="0"/>
              </a:rPr>
              <a:t>  برای جلو گیری از تغییر ناگهانی آی پی سرور بر روی شبکه داخلی باید  </a:t>
            </a:r>
            <a:r>
              <a:rPr kumimoji="0" lang="fa-IR" sz="1800" b="0" i="0" u="none" strike="noStrike" kern="1200" cap="all" spc="0" normalizeH="0" baseline="0" noProof="0" dirty="0" err="1">
                <a:ln>
                  <a:noFill/>
                </a:ln>
                <a:solidFill>
                  <a:prstClr val="black"/>
                </a:solidFill>
                <a:effectLst/>
                <a:uLnTx/>
                <a:uFillTx/>
                <a:latin typeface="Tw Cen MT" panose="020B0602020104020603"/>
                <a:ea typeface="+mn-ea"/>
                <a:cs typeface="Arial" panose="020B0604020202020204" pitchFamily="34" charset="0"/>
              </a:rPr>
              <a:t>مک</a:t>
            </a:r>
            <a:r>
              <a:rPr kumimoji="0" lang="fa-IR" sz="1800" b="0" i="0" u="none" strike="noStrike" kern="1200" cap="all" spc="0" normalizeH="0" baseline="0" noProof="0" dirty="0">
                <a:ln>
                  <a:noFill/>
                </a:ln>
                <a:solidFill>
                  <a:prstClr val="black"/>
                </a:solidFill>
                <a:effectLst/>
                <a:uLnTx/>
                <a:uFillTx/>
                <a:latin typeface="Tw Cen MT" panose="020B0602020104020603"/>
                <a:ea typeface="+mn-ea"/>
                <a:cs typeface="Arial" panose="020B0604020202020204" pitchFamily="34" charset="0"/>
              </a:rPr>
              <a:t> آدرس سرور را به </a:t>
            </a:r>
            <a:r>
              <a:rPr kumimoji="0" lang="fa-IR" sz="1800" b="0" i="0" u="none" strike="noStrike" kern="1200" cap="all" spc="0" normalizeH="0" baseline="0" noProof="0" dirty="0" err="1">
                <a:ln>
                  <a:noFill/>
                </a:ln>
                <a:solidFill>
                  <a:prstClr val="black"/>
                </a:solidFill>
                <a:effectLst/>
                <a:uLnTx/>
                <a:uFillTx/>
                <a:latin typeface="Tw Cen MT" panose="020B0602020104020603"/>
                <a:ea typeface="+mn-ea"/>
                <a:cs typeface="Arial" panose="020B0604020202020204" pitchFamily="34" charset="0"/>
              </a:rPr>
              <a:t>روتر</a:t>
            </a:r>
            <a:r>
              <a:rPr kumimoji="0" lang="fa-IR" sz="1800" b="0" i="0" u="none" strike="noStrike" kern="1200" cap="all" spc="0" normalizeH="0" baseline="0" noProof="0" dirty="0">
                <a:ln>
                  <a:noFill/>
                </a:ln>
                <a:solidFill>
                  <a:prstClr val="black"/>
                </a:solidFill>
                <a:effectLst/>
                <a:uLnTx/>
                <a:uFillTx/>
                <a:latin typeface="Tw Cen MT" panose="020B0602020104020603"/>
                <a:ea typeface="+mn-ea"/>
                <a:cs typeface="Arial" panose="020B0604020202020204" pitchFamily="34" charset="0"/>
              </a:rPr>
              <a:t> معرفی کنیم تا همیشه یک آی پی ثابت برای دستگاه ما در نظر گیرد</a:t>
            </a:r>
          </a:p>
          <a:p>
            <a:pPr marL="0" marR="0" lvl="0" indent="0" algn="r"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fa-IR" sz="1800" b="0" i="0" u="none" strike="noStrike" kern="1200" cap="all" spc="0" normalizeH="0" baseline="0" noProof="0" dirty="0">
                <a:ln>
                  <a:noFill/>
                </a:ln>
                <a:solidFill>
                  <a:prstClr val="black"/>
                </a:solidFill>
                <a:effectLst/>
                <a:uLnTx/>
                <a:uFillTx/>
                <a:latin typeface="Tw Cen MT" panose="020B0602020104020603"/>
                <a:ea typeface="+mn-ea"/>
                <a:cs typeface="Arial" panose="020B0604020202020204" pitchFamily="34" charset="0"/>
              </a:rPr>
              <a:t>برای </a:t>
            </a:r>
            <a:r>
              <a:rPr kumimoji="0" lang="fa-IR" sz="1800" b="0" i="0" u="none" strike="noStrike" kern="1200" cap="all" spc="0" normalizeH="0" baseline="0" noProof="0" dirty="0" err="1">
                <a:ln>
                  <a:noFill/>
                </a:ln>
                <a:solidFill>
                  <a:prstClr val="black"/>
                </a:solidFill>
                <a:effectLst/>
                <a:uLnTx/>
                <a:uFillTx/>
                <a:latin typeface="Tw Cen MT" panose="020B0602020104020603"/>
                <a:ea typeface="+mn-ea"/>
                <a:cs typeface="Arial" panose="020B0604020202020204" pitchFamily="34" charset="0"/>
              </a:rPr>
              <a:t>استاتیک</a:t>
            </a:r>
            <a:r>
              <a:rPr kumimoji="0" lang="fa-IR" sz="1800" b="0" i="0" u="none" strike="noStrike" kern="1200" cap="all" spc="0" normalizeH="0" baseline="0" noProof="0" dirty="0">
                <a:ln>
                  <a:noFill/>
                </a:ln>
                <a:solidFill>
                  <a:prstClr val="black"/>
                </a:solidFill>
                <a:effectLst/>
                <a:uLnTx/>
                <a:uFillTx/>
                <a:latin typeface="Tw Cen MT" panose="020B0602020104020603"/>
                <a:ea typeface="+mn-ea"/>
                <a:cs typeface="Arial" panose="020B0604020202020204" pitchFamily="34" charset="0"/>
              </a:rPr>
              <a:t> کردن آی پی سرور ابتدا دستور زیر را برای دستیابی به آی پی کنونی سرور در </a:t>
            </a:r>
            <a:r>
              <a:rPr kumimoji="0" lang="fa-IR" sz="1800" b="0" i="0" u="none" strike="noStrike" kern="1200" cap="all" spc="0" normalizeH="0" baseline="0" noProof="0" dirty="0" err="1">
                <a:ln>
                  <a:noFill/>
                </a:ln>
                <a:solidFill>
                  <a:prstClr val="black"/>
                </a:solidFill>
                <a:effectLst/>
                <a:uLnTx/>
                <a:uFillTx/>
                <a:latin typeface="Tw Cen MT" panose="020B0602020104020603"/>
                <a:ea typeface="+mn-ea"/>
                <a:cs typeface="Arial" panose="020B0604020202020204" pitchFamily="34" charset="0"/>
              </a:rPr>
              <a:t>ترمینال</a:t>
            </a:r>
            <a:r>
              <a:rPr kumimoji="0" lang="fa-IR" sz="1800" b="0" i="0" u="none" strike="noStrike" kern="1200" cap="all" spc="0" normalizeH="0" baseline="0" noProof="0" dirty="0">
                <a:ln>
                  <a:noFill/>
                </a:ln>
                <a:solidFill>
                  <a:prstClr val="black"/>
                </a:solidFill>
                <a:effectLst/>
                <a:uLnTx/>
                <a:uFillTx/>
                <a:latin typeface="Tw Cen MT" panose="020B0602020104020603"/>
                <a:ea typeface="+mn-ea"/>
                <a:cs typeface="Arial" panose="020B0604020202020204" pitchFamily="34" charset="0"/>
              </a:rPr>
              <a:t> لینوکس وارد می کنیم</a:t>
            </a:r>
          </a:p>
          <a:p>
            <a:pPr marR="0" lvl="0" algn="r" defTabSz="914400" rtl="1" eaLnBrk="1" fontAlgn="auto" latinLnBrk="0" hangingPunct="1">
              <a:lnSpc>
                <a:spcPct val="120000"/>
              </a:lnSpc>
              <a:spcBef>
                <a:spcPts val="1000"/>
              </a:spcBef>
              <a:spcAft>
                <a:spcPts val="0"/>
              </a:spcAft>
              <a:buClrTx/>
              <a:buSzPct val="125000"/>
              <a:tabLst/>
              <a:defRPr/>
            </a:pPr>
            <a:endParaRPr kumimoji="0" lang="en-US" sz="1800" b="0" i="0" u="none" strike="noStrike" kern="1200" cap="all" spc="0" normalizeH="0" baseline="0" noProof="0" dirty="0">
              <a:ln>
                <a:noFill/>
              </a:ln>
              <a:solidFill>
                <a:prstClr val="black"/>
              </a:solidFill>
              <a:effectLst/>
              <a:uLnTx/>
              <a:uFillTx/>
              <a:latin typeface="Tw Cen MT" panose="020B0602020104020603"/>
              <a:ea typeface="+mn-ea"/>
              <a:cs typeface="+mn-cs"/>
            </a:endParaRPr>
          </a:p>
        </p:txBody>
      </p:sp>
      <p:sp>
        <p:nvSpPr>
          <p:cNvPr id="6" name="Rounded Rectangle 6">
            <a:extLst>
              <a:ext uri="{FF2B5EF4-FFF2-40B4-BE49-F238E27FC236}">
                <a16:creationId xmlns:a16="http://schemas.microsoft.com/office/drawing/2014/main" id="{ADB8393E-C289-4986-A1D4-DEB19D35588D}"/>
              </a:ext>
            </a:extLst>
          </p:cNvPr>
          <p:cNvSpPr/>
          <p:nvPr/>
        </p:nvSpPr>
        <p:spPr>
          <a:xfrm>
            <a:off x="7386221" y="3509470"/>
            <a:ext cx="3548447" cy="61395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50" normalizeH="0" baseline="0" noProof="0" dirty="0">
                <a:ln w="0"/>
                <a:solidFill>
                  <a:srgbClr val="134770"/>
                </a:solidFill>
                <a:effectLst>
                  <a:innerShdw blurRad="63500" dist="50800" dir="13500000">
                    <a:srgbClr val="000000">
                      <a:alpha val="50000"/>
                    </a:srgbClr>
                  </a:innerShdw>
                </a:effectLst>
                <a:uLnTx/>
                <a:uFillTx/>
                <a:latin typeface="Tw Cen MT" panose="020B0602020104020603"/>
                <a:ea typeface="+mn-ea"/>
                <a:cs typeface="+mn-cs"/>
              </a:rPr>
              <a:t>ifconfig</a:t>
            </a:r>
          </a:p>
        </p:txBody>
      </p:sp>
      <p:pic>
        <p:nvPicPr>
          <p:cNvPr id="7" name="Picture 6">
            <a:extLst>
              <a:ext uri="{FF2B5EF4-FFF2-40B4-BE49-F238E27FC236}">
                <a16:creationId xmlns:a16="http://schemas.microsoft.com/office/drawing/2014/main" id="{6436DA8B-DB88-4E3B-8053-05B7A6F9F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241002" cy="6857999"/>
          </a:xfrm>
          <a:prstGeom prst="rect">
            <a:avLst/>
          </a:prstGeom>
        </p:spPr>
      </p:pic>
      <p:sp>
        <p:nvSpPr>
          <p:cNvPr id="9" name="TextBox 8">
            <a:extLst>
              <a:ext uri="{FF2B5EF4-FFF2-40B4-BE49-F238E27FC236}">
                <a16:creationId xmlns:a16="http://schemas.microsoft.com/office/drawing/2014/main" id="{26932EF1-9E59-489C-9706-BF77C44C2E4F}"/>
              </a:ext>
            </a:extLst>
          </p:cNvPr>
          <p:cNvSpPr txBox="1"/>
          <p:nvPr/>
        </p:nvSpPr>
        <p:spPr>
          <a:xfrm>
            <a:off x="6241002" y="4596009"/>
            <a:ext cx="5617346" cy="1059008"/>
          </a:xfrm>
          <a:prstGeom prst="rect">
            <a:avLst/>
          </a:prstGeom>
          <a:noFill/>
        </p:spPr>
        <p:txBody>
          <a:bodyPr wrap="square">
            <a:spAutoFit/>
          </a:bodyPr>
          <a:lstStyle/>
          <a:p>
            <a:pPr algn="r" rtl="1">
              <a:lnSpc>
                <a:spcPct val="120000"/>
              </a:lnSpc>
              <a:spcBef>
                <a:spcPts val="1000"/>
              </a:spcBef>
              <a:buSzPct val="125000"/>
              <a:defRPr/>
            </a:pPr>
            <a:r>
              <a:rPr kumimoji="0" lang="fa-IR" sz="1800" b="0" i="0" u="none" strike="noStrike" kern="1200" cap="all" spc="0" normalizeH="0" baseline="0" noProof="0" dirty="0">
                <a:ln>
                  <a:noFill/>
                </a:ln>
                <a:solidFill>
                  <a:prstClr val="black"/>
                </a:solidFill>
                <a:effectLst/>
                <a:uLnTx/>
                <a:uFillTx/>
                <a:latin typeface="Tw Cen MT" panose="020B0602020104020603"/>
                <a:ea typeface="+mn-ea"/>
                <a:cs typeface="Arial" panose="020B0604020202020204" pitchFamily="34" charset="0"/>
              </a:rPr>
              <a:t>حال از کارت شبکه مورد نظر آدرس آی پی داخلی سرور که از کلاس سی میباشد را بر می داریم به طور مثال 192.168.1.105حال باید این آی پی را در مودم ست کنیم</a:t>
            </a:r>
          </a:p>
        </p:txBody>
      </p:sp>
      <p:sp>
        <p:nvSpPr>
          <p:cNvPr id="8" name="TextBox 7">
            <a:extLst>
              <a:ext uri="{FF2B5EF4-FFF2-40B4-BE49-F238E27FC236}">
                <a16:creationId xmlns:a16="http://schemas.microsoft.com/office/drawing/2014/main" id="{25B597C3-04B9-4C37-8B93-3D07F0572F7A}"/>
              </a:ext>
            </a:extLst>
          </p:cNvPr>
          <p:cNvSpPr txBox="1"/>
          <p:nvPr/>
        </p:nvSpPr>
        <p:spPr>
          <a:xfrm>
            <a:off x="11736280" y="0"/>
            <a:ext cx="455720" cy="369332"/>
          </a:xfrm>
          <a:prstGeom prst="rect">
            <a:avLst/>
          </a:prstGeom>
          <a:noFill/>
        </p:spPr>
        <p:txBody>
          <a:bodyPr wrap="square" rtlCol="0">
            <a:spAutoFit/>
          </a:bodyPr>
          <a:lstStyle/>
          <a:p>
            <a:r>
              <a:rPr lang="fa-IR" dirty="0"/>
              <a:t>52</a:t>
            </a:r>
            <a:endParaRPr lang="en-US" dirty="0"/>
          </a:p>
        </p:txBody>
      </p:sp>
    </p:spTree>
    <p:extLst>
      <p:ext uri="{BB962C8B-B14F-4D97-AF65-F5344CB8AC3E}">
        <p14:creationId xmlns:p14="http://schemas.microsoft.com/office/powerpoint/2010/main" val="2845863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4D192-FA1E-444B-A307-D37BED6C8ED8}"/>
              </a:ext>
            </a:extLst>
          </p:cNvPr>
          <p:cNvPicPr>
            <a:picLocks noChangeAspect="1"/>
          </p:cNvPicPr>
          <p:nvPr/>
        </p:nvPicPr>
        <p:blipFill rotWithShape="1">
          <a:blip r:embed="rId2">
            <a:extLst>
              <a:ext uri="{28A0092B-C50C-407E-A947-70E740481C1C}">
                <a14:useLocalDpi xmlns:a14="http://schemas.microsoft.com/office/drawing/2010/main" val="0"/>
              </a:ext>
            </a:extLst>
          </a:blip>
          <a:srcRect l="6604"/>
          <a:stretch/>
        </p:blipFill>
        <p:spPr>
          <a:xfrm>
            <a:off x="0" y="1"/>
            <a:ext cx="5486400" cy="3986074"/>
          </a:xfrm>
          <a:prstGeom prst="rect">
            <a:avLst/>
          </a:prstGeom>
        </p:spPr>
      </p:pic>
      <p:pic>
        <p:nvPicPr>
          <p:cNvPr id="4" name="Picture 3">
            <a:extLst>
              <a:ext uri="{FF2B5EF4-FFF2-40B4-BE49-F238E27FC236}">
                <a16:creationId xmlns:a16="http://schemas.microsoft.com/office/drawing/2014/main" id="{EB914DA9-1F4A-47EC-81BD-909D252292CF}"/>
              </a:ext>
            </a:extLst>
          </p:cNvPr>
          <p:cNvPicPr>
            <a:picLocks noChangeAspect="1"/>
          </p:cNvPicPr>
          <p:nvPr/>
        </p:nvPicPr>
        <p:blipFill rotWithShape="1">
          <a:blip r:embed="rId3">
            <a:extLst>
              <a:ext uri="{28A0092B-C50C-407E-A947-70E740481C1C}">
                <a14:useLocalDpi xmlns:a14="http://schemas.microsoft.com/office/drawing/2010/main" val="0"/>
              </a:ext>
            </a:extLst>
          </a:blip>
          <a:srcRect r="5192"/>
          <a:stretch/>
        </p:blipFill>
        <p:spPr>
          <a:xfrm>
            <a:off x="1" y="4398904"/>
            <a:ext cx="5486400" cy="2459096"/>
          </a:xfrm>
          <a:prstGeom prst="rect">
            <a:avLst/>
          </a:prstGeom>
        </p:spPr>
      </p:pic>
      <p:sp>
        <p:nvSpPr>
          <p:cNvPr id="6" name="TextBox 5">
            <a:extLst>
              <a:ext uri="{FF2B5EF4-FFF2-40B4-BE49-F238E27FC236}">
                <a16:creationId xmlns:a16="http://schemas.microsoft.com/office/drawing/2014/main" id="{59895D10-316C-4421-8742-A4F29C512E5E}"/>
              </a:ext>
            </a:extLst>
          </p:cNvPr>
          <p:cNvSpPr txBox="1"/>
          <p:nvPr/>
        </p:nvSpPr>
        <p:spPr>
          <a:xfrm>
            <a:off x="6871318" y="299167"/>
            <a:ext cx="4057094" cy="523220"/>
          </a:xfrm>
          <a:prstGeom prst="rect">
            <a:avLst/>
          </a:prstGeom>
          <a:noFill/>
        </p:spPr>
        <p:txBody>
          <a:bodyPr wrap="square">
            <a:spAutoFit/>
          </a:bodyPr>
          <a:lstStyle/>
          <a:p>
            <a:pPr algn="r" rtl="1"/>
            <a:r>
              <a:rPr lang="fa-IR" sz="2800" b="1" dirty="0">
                <a:solidFill>
                  <a:srgbClr val="FF0000"/>
                </a:solidFill>
              </a:rPr>
              <a:t>تنظیم آی پی </a:t>
            </a:r>
            <a:r>
              <a:rPr lang="fa-IR" sz="2800" b="1" dirty="0" err="1">
                <a:solidFill>
                  <a:srgbClr val="FF0000"/>
                </a:solidFill>
              </a:rPr>
              <a:t>استاتیک</a:t>
            </a:r>
            <a:r>
              <a:rPr lang="fa-IR" sz="2800" b="1" dirty="0">
                <a:solidFill>
                  <a:srgbClr val="FF0000"/>
                </a:solidFill>
              </a:rPr>
              <a:t> روی مودم</a:t>
            </a:r>
            <a:endParaRPr lang="en-US" sz="2800" b="1" dirty="0">
              <a:solidFill>
                <a:srgbClr val="FF0000"/>
              </a:solidFill>
            </a:endParaRPr>
          </a:p>
        </p:txBody>
      </p:sp>
      <p:sp>
        <p:nvSpPr>
          <p:cNvPr id="7" name="Content Placeholder 2">
            <a:extLst>
              <a:ext uri="{FF2B5EF4-FFF2-40B4-BE49-F238E27FC236}">
                <a16:creationId xmlns:a16="http://schemas.microsoft.com/office/drawing/2014/main" id="{05116745-11FB-49D4-89EB-D6FDA43A2CA2}"/>
              </a:ext>
            </a:extLst>
          </p:cNvPr>
          <p:cNvSpPr txBox="1">
            <a:spLocks/>
          </p:cNvSpPr>
          <p:nvPr/>
        </p:nvSpPr>
        <p:spPr>
          <a:xfrm>
            <a:off x="6705602" y="1289368"/>
            <a:ext cx="4844247" cy="18888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10000"/>
              </a:lnSpc>
              <a:buFont typeface="Arial" panose="020B0604020202020204" pitchFamily="34" charset="0"/>
              <a:buNone/>
            </a:pPr>
            <a:r>
              <a:rPr lang="fa-IR" sz="2400" dirty="0"/>
              <a:t>حال وارد </a:t>
            </a:r>
            <a:r>
              <a:rPr lang="fa-IR" sz="2400" dirty="0" err="1"/>
              <a:t>تنظیمات</a:t>
            </a:r>
            <a:r>
              <a:rPr lang="fa-IR" sz="2400" dirty="0"/>
              <a:t> مودم می شویم برای این کار کافیست آی پی مودم را در </a:t>
            </a:r>
            <a:r>
              <a:rPr lang="fa-IR" sz="2400" dirty="0" err="1"/>
              <a:t>مرورگر</a:t>
            </a:r>
            <a:r>
              <a:rPr lang="fa-IR" sz="2400" dirty="0"/>
              <a:t> وارد کنیم تا </a:t>
            </a:r>
            <a:r>
              <a:rPr lang="fa-IR" sz="2400" dirty="0" err="1"/>
              <a:t>پنل</a:t>
            </a:r>
            <a:r>
              <a:rPr lang="fa-IR" sz="2400" dirty="0"/>
              <a:t> مودم باز شود در اینجا آی پی مودم ما به شرح روبرو است 192.168.1.1</a:t>
            </a:r>
            <a:endParaRPr lang="en-US" sz="2400" dirty="0"/>
          </a:p>
        </p:txBody>
      </p:sp>
      <p:sp>
        <p:nvSpPr>
          <p:cNvPr id="9" name="Content Placeholder 2">
            <a:extLst>
              <a:ext uri="{FF2B5EF4-FFF2-40B4-BE49-F238E27FC236}">
                <a16:creationId xmlns:a16="http://schemas.microsoft.com/office/drawing/2014/main" id="{7927564E-DBAF-4825-8D3A-93C946EDF2C1}"/>
              </a:ext>
            </a:extLst>
          </p:cNvPr>
          <p:cNvSpPr txBox="1">
            <a:spLocks/>
          </p:cNvSpPr>
          <p:nvPr/>
        </p:nvSpPr>
        <p:spPr>
          <a:xfrm>
            <a:off x="6477741" y="4774871"/>
            <a:ext cx="4844247" cy="201654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r" defTabSz="914400" rtl="1"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fa-IR" b="0" i="0" u="none" strike="noStrike" kern="1200" cap="none" spc="0" normalizeH="0" baseline="0" noProof="0" dirty="0">
                <a:ln>
                  <a:noFill/>
                </a:ln>
                <a:effectLst/>
                <a:uLnTx/>
                <a:uFillTx/>
                <a:latin typeface="Tw Cen MT" panose="020B0602020104020603"/>
                <a:ea typeface="+mn-ea"/>
                <a:cs typeface="Arial" panose="020B0604020202020204" pitchFamily="34" charset="0"/>
              </a:rPr>
              <a:t>بعد از آن به تب </a:t>
            </a:r>
            <a:r>
              <a:rPr kumimoji="0" lang="en-US" b="0" i="0" u="none" strike="noStrike" kern="1200" cap="none" spc="0" normalizeH="0" baseline="0" noProof="0" dirty="0">
                <a:ln>
                  <a:noFill/>
                </a:ln>
                <a:effectLst/>
                <a:uLnTx/>
                <a:uFillTx/>
                <a:latin typeface="Tw Cen MT" panose="020B0602020104020603"/>
                <a:ea typeface="+mn-ea"/>
                <a:cs typeface="Arial" panose="020B0604020202020204" pitchFamily="34" charset="0"/>
              </a:rPr>
              <a:t>LAN</a:t>
            </a:r>
            <a:r>
              <a:rPr lang="fa-IR" dirty="0">
                <a:latin typeface="Tw Cen MT" panose="020B0602020104020603"/>
                <a:cs typeface="Arial" panose="020B0604020202020204" pitchFamily="34" charset="0"/>
              </a:rPr>
              <a:t> (این تب با توجه به نوع مودم یا روتر متفاوت است)</a:t>
            </a:r>
            <a:r>
              <a:rPr kumimoji="0" lang="fa-IR" b="0" i="0" u="none" strike="noStrike" kern="1200" cap="none" spc="0" normalizeH="0" baseline="0" noProof="0" dirty="0">
                <a:ln>
                  <a:noFill/>
                </a:ln>
                <a:effectLst/>
                <a:uLnTx/>
                <a:uFillTx/>
                <a:latin typeface="Tw Cen MT" panose="020B0602020104020603"/>
                <a:ea typeface="+mn-ea"/>
                <a:cs typeface="Arial" panose="020B0604020202020204" pitchFamily="34" charset="0"/>
              </a:rPr>
              <a:t> رفته و مانند شکل دستگاه خود را یافته و آی پی دهی مودم به </a:t>
            </a:r>
            <a:r>
              <a:rPr kumimoji="0" lang="fa-IR" b="0" i="0" u="none" strike="noStrike" kern="1200" cap="none" spc="0" normalizeH="0" noProof="0" dirty="0">
                <a:ln>
                  <a:noFill/>
                </a:ln>
                <a:effectLst/>
                <a:uLnTx/>
                <a:uFillTx/>
                <a:latin typeface="Tw Cen MT" panose="020B0602020104020603"/>
                <a:ea typeface="+mn-ea"/>
                <a:cs typeface="Arial" panose="020B0604020202020204" pitchFamily="34" charset="0"/>
              </a:rPr>
              <a:t>  </a:t>
            </a:r>
            <a:r>
              <a:rPr lang="en-US" dirty="0">
                <a:latin typeface="Tw Cen MT" panose="020B0602020104020603"/>
                <a:cs typeface="Arial" panose="020B0604020202020204" pitchFamily="34" charset="0"/>
              </a:rPr>
              <a:t>Server</a:t>
            </a:r>
            <a:r>
              <a:rPr kumimoji="0" lang="fa-IR" b="0" i="0" u="none" strike="noStrike" kern="1200" cap="none" spc="0" normalizeH="0" baseline="0" noProof="0" dirty="0">
                <a:ln>
                  <a:noFill/>
                </a:ln>
                <a:effectLst/>
                <a:uLnTx/>
                <a:uFillTx/>
                <a:latin typeface="Tw Cen MT" panose="020B0602020104020603"/>
                <a:ea typeface="+mn-ea"/>
                <a:cs typeface="Arial" panose="020B0604020202020204" pitchFamily="34" charset="0"/>
              </a:rPr>
              <a:t> را در حالت استاتیک قرار می دهیم</a:t>
            </a:r>
            <a:endParaRPr kumimoji="0" lang="en-US" b="0" i="0" u="none" strike="noStrike" kern="1200" cap="none" spc="0" normalizeH="0" baseline="0" noProof="0" dirty="0">
              <a:ln>
                <a:noFill/>
              </a:ln>
              <a:effectLst/>
              <a:uLnTx/>
              <a:uFillTx/>
              <a:latin typeface="Tw Cen MT" panose="020B0602020104020603"/>
              <a:ea typeface="+mn-ea"/>
              <a:cs typeface="+mn-cs"/>
            </a:endParaRPr>
          </a:p>
        </p:txBody>
      </p:sp>
      <p:sp>
        <p:nvSpPr>
          <p:cNvPr id="8" name="TextBox 7">
            <a:extLst>
              <a:ext uri="{FF2B5EF4-FFF2-40B4-BE49-F238E27FC236}">
                <a16:creationId xmlns:a16="http://schemas.microsoft.com/office/drawing/2014/main" id="{3058637C-673A-484C-8D01-D52726D639E6}"/>
              </a:ext>
            </a:extLst>
          </p:cNvPr>
          <p:cNvSpPr txBox="1"/>
          <p:nvPr/>
        </p:nvSpPr>
        <p:spPr>
          <a:xfrm>
            <a:off x="11736280" y="0"/>
            <a:ext cx="455720" cy="369332"/>
          </a:xfrm>
          <a:prstGeom prst="rect">
            <a:avLst/>
          </a:prstGeom>
          <a:noFill/>
        </p:spPr>
        <p:txBody>
          <a:bodyPr wrap="square" rtlCol="0">
            <a:spAutoFit/>
          </a:bodyPr>
          <a:lstStyle/>
          <a:p>
            <a:r>
              <a:rPr lang="fa-IR" dirty="0"/>
              <a:t>53</a:t>
            </a:r>
            <a:endParaRPr lang="en-US" dirty="0"/>
          </a:p>
        </p:txBody>
      </p:sp>
    </p:spTree>
    <p:extLst>
      <p:ext uri="{BB962C8B-B14F-4D97-AF65-F5344CB8AC3E}">
        <p14:creationId xmlns:p14="http://schemas.microsoft.com/office/powerpoint/2010/main" val="4171231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604B73-3DE7-4DB3-9BA2-3E3877A9651E}"/>
              </a:ext>
            </a:extLst>
          </p:cNvPr>
          <p:cNvSpPr txBox="1">
            <a:spLocks/>
          </p:cNvSpPr>
          <p:nvPr/>
        </p:nvSpPr>
        <p:spPr>
          <a:xfrm>
            <a:off x="5770484" y="1122139"/>
            <a:ext cx="6122095" cy="4852534"/>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r" rtl="1"/>
            <a:r>
              <a:rPr lang="fa-IR" sz="1800" b="0" cap="none" spc="0" dirty="0">
                <a:ln w="0"/>
                <a:solidFill>
                  <a:schemeClr val="tx1"/>
                </a:solidFill>
              </a:rPr>
              <a:t>حال که </a:t>
            </a:r>
            <a:r>
              <a:rPr lang="fa-IR" sz="1800" b="0" cap="none" spc="0" dirty="0" err="1">
                <a:ln w="0"/>
                <a:solidFill>
                  <a:schemeClr val="tx1"/>
                </a:solidFill>
              </a:rPr>
              <a:t>وب</a:t>
            </a:r>
            <a:r>
              <a:rPr lang="fa-IR" sz="1800" b="0" cap="none" spc="0" dirty="0">
                <a:ln w="0"/>
                <a:solidFill>
                  <a:schemeClr val="tx1"/>
                </a:solidFill>
              </a:rPr>
              <a:t> سرور راه اندازی شد ما باید بتوانیم از طریق اینترنت به سرور متصل شویم برای این کار چند راه وجود دارد یکی این که آی پی </a:t>
            </a:r>
            <a:r>
              <a:rPr lang="fa-IR" sz="1800" b="0" cap="none" spc="0" dirty="0" err="1">
                <a:ln w="0"/>
                <a:solidFill>
                  <a:schemeClr val="tx1"/>
                </a:solidFill>
              </a:rPr>
              <a:t>استاتیک</a:t>
            </a:r>
            <a:r>
              <a:rPr lang="fa-IR" sz="1800" b="0" cap="none" spc="0" dirty="0">
                <a:ln w="0"/>
                <a:solidFill>
                  <a:schemeClr val="tx1"/>
                </a:solidFill>
              </a:rPr>
              <a:t> داشته </a:t>
            </a:r>
            <a:r>
              <a:rPr lang="fa-IR" sz="1800" dirty="0" err="1">
                <a:ln w="0"/>
                <a:solidFill>
                  <a:schemeClr val="tx1"/>
                </a:solidFill>
              </a:rPr>
              <a:t>باشیم.و</a:t>
            </a:r>
            <a:r>
              <a:rPr lang="fa-IR" sz="1800" dirty="0">
                <a:ln w="0"/>
                <a:solidFill>
                  <a:schemeClr val="tx1"/>
                </a:solidFill>
              </a:rPr>
              <a:t> یک راه دیگر این است که از یک سرور</a:t>
            </a:r>
            <a:r>
              <a:rPr lang="en-US" sz="1800" dirty="0">
                <a:ln w="0"/>
                <a:solidFill>
                  <a:schemeClr val="tx1"/>
                </a:solidFill>
              </a:rPr>
              <a:t>DDNS</a:t>
            </a:r>
            <a:r>
              <a:rPr lang="fa-IR" sz="1800" dirty="0">
                <a:ln w="0"/>
                <a:solidFill>
                  <a:schemeClr val="tx1"/>
                </a:solidFill>
              </a:rPr>
              <a:t> استفاده کنیم اما راه سوم </a:t>
            </a:r>
            <a:r>
              <a:rPr kumimoji="0" lang="fa-IR" sz="1800" b="0" i="0" u="none" strike="noStrike" kern="1200" cap="all" spc="0" normalizeH="0" baseline="0" noProof="0" dirty="0">
                <a:ln>
                  <a:noFill/>
                </a:ln>
                <a:solidFill>
                  <a:schemeClr val="tx1"/>
                </a:solidFill>
                <a:effectLst/>
                <a:uLnTx/>
                <a:uFillTx/>
                <a:latin typeface="Tw Cen MT" panose="020B0602020104020603"/>
                <a:ea typeface="+mn-ea"/>
                <a:cs typeface="Arial" panose="020B0604020202020204" pitchFamily="34" charset="0"/>
              </a:rPr>
              <a:t>جهت برقرای ارتباط در بستر اینترنت وجود دارد که در اینجا ما از یک سرور واسط جهت تبادل آی پی سرور داخلی و کلاینت استفاده می کنیم (چون آی پی سرور داخلی ما داینامیک هست و با هر بار ریست شدن اینترنت آی پی ریست می شود ما در اینجا از یک سرور واسط استفاده می کنیم) به این صورت که سایت یک اسکریپ و یک دامنه در اختیار ما قرار می دهد که ما با نصب اسکریپت بر روی سرور داخلی می توانیم از طریق دامین به سرور داخلی متصل شویم</a:t>
            </a:r>
            <a:endParaRPr kumimoji="0" lang="en-US" sz="1800" b="0" i="0" u="none" strike="noStrike" kern="1200" cap="all" spc="0" normalizeH="0" baseline="0" noProof="0" dirty="0">
              <a:ln>
                <a:noFill/>
              </a:ln>
              <a:solidFill>
                <a:schemeClr val="tx1"/>
              </a:solidFill>
              <a:effectLst/>
              <a:uLnTx/>
              <a:uFillTx/>
              <a:latin typeface="Tw Cen MT" panose="020B0602020104020603"/>
              <a:ea typeface="+mn-ea"/>
              <a:cs typeface="+mn-cs"/>
            </a:endParaRPr>
          </a:p>
          <a:p>
            <a:pPr marL="0" marR="0" lvl="0" indent="0" algn="r" defTabSz="914400" rtl="1"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fa-IR" sz="1800" b="0" i="0" u="none" strike="noStrike" kern="1200" cap="all" spc="0" normalizeH="0" baseline="0" noProof="0" dirty="0">
                <a:ln>
                  <a:noFill/>
                </a:ln>
                <a:solidFill>
                  <a:schemeClr val="tx1"/>
                </a:solidFill>
                <a:effectLst/>
                <a:uLnTx/>
                <a:uFillTx/>
                <a:latin typeface="Tw Cen MT" panose="020B0602020104020603"/>
                <a:ea typeface="+mn-ea"/>
                <a:cs typeface="Arial" panose="020B0604020202020204" pitchFamily="34" charset="0"/>
              </a:rPr>
              <a:t> همچنین دامینی که سایت در اختیار ما قرار می دهد دارای ارتباط سکیور</a:t>
            </a:r>
          </a:p>
          <a:p>
            <a:pPr marL="0" marR="0" lvl="0" indent="0" algn="r" defTabSz="914400" rtl="1"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fa-IR" sz="1800" b="0" i="0" u="none" strike="noStrike" kern="1200" cap="all" spc="0" normalizeH="0" baseline="0" noProof="0" dirty="0">
                <a:ln>
                  <a:noFill/>
                </a:ln>
                <a:solidFill>
                  <a:schemeClr val="tx1"/>
                </a:solidFill>
                <a:effectLst/>
                <a:uLnTx/>
                <a:uFillTx/>
                <a:latin typeface="Tw Cen MT" panose="020B0602020104020603"/>
                <a:ea typeface="+mn-ea"/>
                <a:cs typeface="Arial" panose="020B0604020202020204" pitchFamily="34" charset="0"/>
              </a:rPr>
              <a:t>است که خیال ما را از بابت امنیت در بستر اینترنت راحت می کند</a:t>
            </a:r>
          </a:p>
          <a:p>
            <a:pPr algn="r" rtl="1">
              <a:lnSpc>
                <a:spcPct val="110000"/>
              </a:lnSpc>
              <a:defRPr/>
            </a:pPr>
            <a:r>
              <a:rPr kumimoji="0" lang="fa-IR" sz="1800" b="0" i="0" u="none" strike="noStrike" kern="1200" cap="all" spc="0" normalizeH="0" baseline="0" noProof="0" dirty="0">
                <a:ln>
                  <a:noFill/>
                </a:ln>
                <a:solidFill>
                  <a:schemeClr val="tx1"/>
                </a:solidFill>
                <a:effectLst/>
                <a:uLnTx/>
                <a:uFillTx/>
                <a:latin typeface="Tw Cen MT" panose="020B0602020104020603"/>
                <a:ea typeface="+mn-ea"/>
                <a:cs typeface="Arial" panose="020B0604020202020204" pitchFamily="34" charset="0"/>
              </a:rPr>
              <a:t>آدرس سایت:</a:t>
            </a:r>
            <a:endParaRPr kumimoji="0" lang="en-US" sz="1800" b="0" i="0" u="none" strike="noStrike" kern="1200" cap="all" spc="0" normalizeH="0" baseline="0" noProof="0" dirty="0">
              <a:ln>
                <a:noFill/>
              </a:ln>
              <a:solidFill>
                <a:schemeClr val="tx1"/>
              </a:solidFill>
              <a:effectLst/>
              <a:uLnTx/>
              <a:uFillTx/>
              <a:latin typeface="Tw Cen MT" panose="020B0602020104020603"/>
              <a:ea typeface="+mn-ea"/>
              <a:cs typeface="+mn-cs"/>
            </a:endParaRPr>
          </a:p>
        </p:txBody>
      </p:sp>
      <p:sp>
        <p:nvSpPr>
          <p:cNvPr id="7" name="TextBox 6">
            <a:extLst>
              <a:ext uri="{FF2B5EF4-FFF2-40B4-BE49-F238E27FC236}">
                <a16:creationId xmlns:a16="http://schemas.microsoft.com/office/drawing/2014/main" id="{278C3646-E806-4030-BC8A-39D2C6ED1579}"/>
              </a:ext>
            </a:extLst>
          </p:cNvPr>
          <p:cNvSpPr txBox="1"/>
          <p:nvPr/>
        </p:nvSpPr>
        <p:spPr>
          <a:xfrm>
            <a:off x="6750826" y="339649"/>
            <a:ext cx="4161409" cy="480131"/>
          </a:xfrm>
          <a:prstGeom prst="rect">
            <a:avLst/>
          </a:prstGeom>
          <a:noFill/>
        </p:spPr>
        <p:txBody>
          <a:bodyPr wrap="square">
            <a:spAutoFit/>
          </a:body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fa-IR" sz="2800" b="1" i="0" u="none" strike="noStrike" kern="1200" cap="all" spc="0" normalizeH="0" baseline="0" noProof="0" dirty="0" err="1">
                <a:ln>
                  <a:noFill/>
                </a:ln>
                <a:solidFill>
                  <a:srgbClr val="C00000"/>
                </a:solidFill>
                <a:effectLst/>
                <a:uLnTx/>
                <a:uFillTx/>
                <a:latin typeface="Tw Cen MT" panose="020B0602020104020603"/>
                <a:ea typeface="+mj-ea"/>
                <a:cs typeface="Times New Roman" panose="02020603050405020304" pitchFamily="18" charset="0"/>
              </a:rPr>
              <a:t>روتینگ</a:t>
            </a:r>
            <a:r>
              <a:rPr kumimoji="0" lang="fa-IR" sz="2800" b="1" i="0" u="none" strike="noStrike" kern="1200" cap="all" spc="0" normalizeH="0" baseline="0" noProof="0" dirty="0">
                <a:ln>
                  <a:noFill/>
                </a:ln>
                <a:solidFill>
                  <a:srgbClr val="C00000"/>
                </a:solidFill>
                <a:effectLst/>
                <a:uLnTx/>
                <a:uFillTx/>
                <a:latin typeface="Tw Cen MT" panose="020B0602020104020603"/>
                <a:ea typeface="+mj-ea"/>
                <a:cs typeface="Times New Roman" panose="02020603050405020304" pitchFamily="18" charset="0"/>
              </a:rPr>
              <a:t> از </a:t>
            </a:r>
            <a:r>
              <a:rPr kumimoji="0" lang="fa-IR" sz="2800" b="1" i="0" u="none" strike="noStrike" kern="1200" cap="all" spc="0" normalizeH="0" baseline="0" noProof="0" dirty="0" err="1">
                <a:ln>
                  <a:noFill/>
                </a:ln>
                <a:solidFill>
                  <a:srgbClr val="C00000"/>
                </a:solidFill>
                <a:effectLst/>
                <a:uLnTx/>
                <a:uFillTx/>
                <a:latin typeface="Tw Cen MT" panose="020B0602020104020603"/>
                <a:ea typeface="+mj-ea"/>
                <a:cs typeface="Times New Roman" panose="02020603050405020304" pitchFamily="18" charset="0"/>
              </a:rPr>
              <a:t>کلاینت</a:t>
            </a:r>
            <a:r>
              <a:rPr kumimoji="0" lang="fa-IR" sz="2800" b="1" i="0" u="none" strike="noStrike" kern="1200" cap="all" spc="0" normalizeH="0" baseline="0" noProof="0" dirty="0">
                <a:ln>
                  <a:noFill/>
                </a:ln>
                <a:solidFill>
                  <a:srgbClr val="C00000"/>
                </a:solidFill>
                <a:effectLst/>
                <a:uLnTx/>
                <a:uFillTx/>
                <a:latin typeface="Tw Cen MT" panose="020B0602020104020603"/>
                <a:ea typeface="+mj-ea"/>
                <a:cs typeface="Times New Roman" panose="02020603050405020304" pitchFamily="18" charset="0"/>
              </a:rPr>
              <a:t> تا سرور داخلی</a:t>
            </a:r>
            <a:endParaRPr kumimoji="0" lang="en-US" sz="2800" b="1" i="0" u="none" strike="noStrike" kern="1200" cap="all" spc="0" normalizeH="0" baseline="0" noProof="0" dirty="0">
              <a:ln>
                <a:noFill/>
              </a:ln>
              <a:solidFill>
                <a:srgbClr val="C00000"/>
              </a:solidFill>
              <a:effectLst/>
              <a:uLnTx/>
              <a:uFillTx/>
              <a:latin typeface="Tw Cen MT" panose="020B0602020104020603"/>
              <a:ea typeface="+mj-ea"/>
              <a:cs typeface="+mj-cs"/>
            </a:endParaRPr>
          </a:p>
        </p:txBody>
      </p:sp>
      <p:pic>
        <p:nvPicPr>
          <p:cNvPr id="8" name="Picture 7">
            <a:extLst>
              <a:ext uri="{FF2B5EF4-FFF2-40B4-BE49-F238E27FC236}">
                <a16:creationId xmlns:a16="http://schemas.microsoft.com/office/drawing/2014/main" id="{FC52F1BB-BB4A-4C05-8BBB-053C41096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21" y="339649"/>
            <a:ext cx="4429125" cy="1028700"/>
          </a:xfrm>
          <a:prstGeom prst="rect">
            <a:avLst/>
          </a:prstGeom>
        </p:spPr>
      </p:pic>
      <p:pic>
        <p:nvPicPr>
          <p:cNvPr id="10" name="Picture 9">
            <a:extLst>
              <a:ext uri="{FF2B5EF4-FFF2-40B4-BE49-F238E27FC236}">
                <a16:creationId xmlns:a16="http://schemas.microsoft.com/office/drawing/2014/main" id="{11A932AA-B71F-489A-B0B3-C4A32C455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30" y="2124151"/>
            <a:ext cx="4394200" cy="4394200"/>
          </a:xfrm>
          <a:prstGeom prst="rect">
            <a:avLst/>
          </a:prstGeom>
        </p:spPr>
      </p:pic>
      <p:sp>
        <p:nvSpPr>
          <p:cNvPr id="6" name="TextBox 5">
            <a:extLst>
              <a:ext uri="{FF2B5EF4-FFF2-40B4-BE49-F238E27FC236}">
                <a16:creationId xmlns:a16="http://schemas.microsoft.com/office/drawing/2014/main" id="{18AB812A-C112-4E54-A22B-067333E9B7D0}"/>
              </a:ext>
            </a:extLst>
          </p:cNvPr>
          <p:cNvSpPr txBox="1"/>
          <p:nvPr/>
        </p:nvSpPr>
        <p:spPr>
          <a:xfrm>
            <a:off x="11736280" y="0"/>
            <a:ext cx="455720" cy="369332"/>
          </a:xfrm>
          <a:prstGeom prst="rect">
            <a:avLst/>
          </a:prstGeom>
          <a:noFill/>
        </p:spPr>
        <p:txBody>
          <a:bodyPr wrap="square" rtlCol="0">
            <a:spAutoFit/>
          </a:bodyPr>
          <a:lstStyle/>
          <a:p>
            <a:r>
              <a:rPr lang="fa-IR" dirty="0"/>
              <a:t>54</a:t>
            </a:r>
            <a:endParaRPr lang="en-US" dirty="0"/>
          </a:p>
        </p:txBody>
      </p:sp>
      <p:sp>
        <p:nvSpPr>
          <p:cNvPr id="12" name="Round Diagonal Corner Rectangle 8">
            <a:extLst>
              <a:ext uri="{FF2B5EF4-FFF2-40B4-BE49-F238E27FC236}">
                <a16:creationId xmlns:a16="http://schemas.microsoft.com/office/drawing/2014/main" id="{AA056C97-CC5D-4480-84BC-4D241DD805C8}"/>
              </a:ext>
            </a:extLst>
          </p:cNvPr>
          <p:cNvSpPr/>
          <p:nvPr/>
        </p:nvSpPr>
        <p:spPr>
          <a:xfrm>
            <a:off x="6976199" y="5907373"/>
            <a:ext cx="4916380" cy="733123"/>
          </a:xfrm>
          <a:prstGeom prst="round2DiagRect">
            <a:avLst/>
          </a:prstGeom>
          <a:solidFill>
            <a:schemeClr val="bg1">
              <a:lumMod val="65000"/>
              <a:lumOff val="35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w="10160">
                  <a:solidFill>
                    <a:srgbClr val="63A0CC"/>
                  </a:solidFill>
                  <a:prstDash val="solid"/>
                </a:ln>
                <a:solidFill>
                  <a:srgbClr val="00B0F0"/>
                </a:solidFill>
                <a:uLnTx/>
                <a:uFillTx/>
                <a:latin typeface="Tw Cen MT" panose="020B0602020104020603"/>
                <a:ea typeface="+mn-ea"/>
                <a:cs typeface="+mn-cs"/>
                <a:hlinkClick r:id="rId4">
                  <a:extLst>
                    <a:ext uri="{A12FA001-AC4F-418D-AE19-62706E023703}">
                      <ahyp:hlinkClr xmlns:ahyp="http://schemas.microsoft.com/office/drawing/2018/hyperlinkcolor" val="tx"/>
                    </a:ext>
                  </a:extLst>
                </a:hlinkClick>
              </a:rPr>
              <a:t>https://dataplicity.com</a:t>
            </a:r>
            <a:endParaRPr kumimoji="0" lang="en-US" sz="3200" b="1" i="0" u="none" strike="noStrike" kern="1200" cap="none" spc="0" normalizeH="0" baseline="0" noProof="0" dirty="0">
              <a:ln w="10160">
                <a:solidFill>
                  <a:srgbClr val="63A0CC"/>
                </a:solidFill>
                <a:prstDash val="solid"/>
              </a:ln>
              <a:solidFill>
                <a:srgbClr val="00B0F0"/>
              </a:solidFill>
              <a:uLnTx/>
              <a:uFillTx/>
              <a:latin typeface="Tw Cen MT" panose="020B0602020104020603"/>
              <a:ea typeface="+mn-ea"/>
              <a:cs typeface="+mn-cs"/>
            </a:endParaRPr>
          </a:p>
        </p:txBody>
      </p:sp>
    </p:spTree>
    <p:extLst>
      <p:ext uri="{BB962C8B-B14F-4D97-AF65-F5344CB8AC3E}">
        <p14:creationId xmlns:p14="http://schemas.microsoft.com/office/powerpoint/2010/main" val="1168236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776A63-4877-4328-8A79-50F2A36E52D3}"/>
              </a:ext>
            </a:extLst>
          </p:cNvPr>
          <p:cNvSpPr>
            <a:spLocks noGrp="1"/>
          </p:cNvSpPr>
          <p:nvPr>
            <p:ph type="body" sz="quarter" idx="10"/>
          </p:nvPr>
        </p:nvSpPr>
        <p:spPr>
          <a:xfrm>
            <a:off x="6818049" y="277366"/>
            <a:ext cx="4332953" cy="724247"/>
          </a:xfrm>
        </p:spPr>
        <p:txBody>
          <a:bodyPr/>
          <a:lstStyle/>
          <a:p>
            <a:pPr algn="r" rtl="1"/>
            <a:r>
              <a:rPr lang="fa-IR" sz="2800" b="1" dirty="0">
                <a:solidFill>
                  <a:srgbClr val="C00000"/>
                </a:solidFill>
              </a:rPr>
              <a:t>مراحل ثبت </a:t>
            </a:r>
            <a:r>
              <a:rPr lang="fa-IR" sz="2800" b="1" dirty="0" err="1">
                <a:solidFill>
                  <a:srgbClr val="C00000"/>
                </a:solidFill>
              </a:rPr>
              <a:t>دامین</a:t>
            </a:r>
            <a:r>
              <a:rPr lang="fa-IR" sz="2800" b="1" dirty="0">
                <a:solidFill>
                  <a:srgbClr val="C00000"/>
                </a:solidFill>
              </a:rPr>
              <a:t> در</a:t>
            </a:r>
            <a:r>
              <a:rPr lang="en-US" sz="2800" b="1" dirty="0" err="1">
                <a:solidFill>
                  <a:srgbClr val="C00000"/>
                </a:solidFill>
              </a:rPr>
              <a:t>dataplicity</a:t>
            </a:r>
            <a:endParaRPr lang="en-US" sz="2800" b="1" dirty="0">
              <a:solidFill>
                <a:srgbClr val="C00000"/>
              </a:solidFill>
            </a:endParaRPr>
          </a:p>
        </p:txBody>
      </p:sp>
      <p:pic>
        <p:nvPicPr>
          <p:cNvPr id="3" name="Picture 2">
            <a:extLst>
              <a:ext uri="{FF2B5EF4-FFF2-40B4-BE49-F238E27FC236}">
                <a16:creationId xmlns:a16="http://schemas.microsoft.com/office/drawing/2014/main" id="{3201348D-4503-4729-BEFB-E228E73C4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73952" cy="3429000"/>
          </a:xfrm>
          <a:prstGeom prst="rect">
            <a:avLst/>
          </a:prstGeom>
        </p:spPr>
      </p:pic>
      <p:pic>
        <p:nvPicPr>
          <p:cNvPr id="4" name="Picture 3">
            <a:extLst>
              <a:ext uri="{FF2B5EF4-FFF2-40B4-BE49-F238E27FC236}">
                <a16:creationId xmlns:a16="http://schemas.microsoft.com/office/drawing/2014/main" id="{F79A9957-2AFF-436A-84E5-AAAF1194D07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3429000"/>
            <a:ext cx="5373952" cy="3429000"/>
          </a:xfrm>
          <a:prstGeom prst="rect">
            <a:avLst/>
          </a:prstGeom>
        </p:spPr>
      </p:pic>
      <p:sp>
        <p:nvSpPr>
          <p:cNvPr id="6" name="TextBox 5">
            <a:extLst>
              <a:ext uri="{FF2B5EF4-FFF2-40B4-BE49-F238E27FC236}">
                <a16:creationId xmlns:a16="http://schemas.microsoft.com/office/drawing/2014/main" id="{4BCCD123-8274-49E4-BAC9-0FF037063334}"/>
              </a:ext>
            </a:extLst>
          </p:cNvPr>
          <p:cNvSpPr txBox="1"/>
          <p:nvPr/>
        </p:nvSpPr>
        <p:spPr>
          <a:xfrm>
            <a:off x="6096000" y="1137865"/>
            <a:ext cx="5629182" cy="1422441"/>
          </a:xfrm>
          <a:prstGeom prst="rect">
            <a:avLst/>
          </a:prstGeom>
          <a:noFill/>
        </p:spPr>
        <p:txBody>
          <a:bodyPr wrap="square">
            <a:spAutoFit/>
          </a:bodyPr>
          <a:lstStyle/>
          <a:p>
            <a:pPr marL="0" marR="0" lvl="0" indent="0" algn="r"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ابتدا وارد سایت می شویم و یک حساب می سازیم. بعد از </a:t>
            </a:r>
            <a:r>
              <a:rPr kumimoji="0" lang="fa-IR" sz="1800" b="0" i="0" u="none" strike="noStrike" kern="1200" cap="all" spc="0" normalizeH="0" baseline="0" noProof="0" dirty="0" err="1">
                <a:ln>
                  <a:noFill/>
                </a:ln>
                <a:effectLst/>
                <a:uLnTx/>
                <a:uFillTx/>
                <a:latin typeface="Tw Cen MT" panose="020B0602020104020603"/>
                <a:ea typeface="+mn-ea"/>
                <a:cs typeface="Arial" panose="020B0604020202020204" pitchFamily="34" charset="0"/>
              </a:rPr>
              <a:t>لاگین</a:t>
            </a: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 سایت یک </a:t>
            </a:r>
            <a:r>
              <a:rPr kumimoji="0" lang="fa-IR" sz="1800" b="0" i="0" u="none" strike="noStrike" kern="1200" cap="all" spc="0" normalizeH="0" baseline="0" noProof="0" dirty="0" err="1">
                <a:ln>
                  <a:noFill/>
                </a:ln>
                <a:effectLst/>
                <a:uLnTx/>
                <a:uFillTx/>
                <a:latin typeface="Tw Cen MT" panose="020B0602020104020603"/>
                <a:ea typeface="+mn-ea"/>
                <a:cs typeface="Arial" panose="020B0604020202020204" pitchFamily="34" charset="0"/>
              </a:rPr>
              <a:t>کامند</a:t>
            </a: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 در اختیار ما می گذارد و با وارد کردن </a:t>
            </a:r>
            <a:r>
              <a:rPr kumimoji="0" lang="fa-IR" sz="1800" b="0" i="0" u="none" strike="noStrike" kern="1200" cap="all" spc="0" normalizeH="0" baseline="0" noProof="0" dirty="0" err="1">
                <a:ln>
                  <a:noFill/>
                </a:ln>
                <a:effectLst/>
                <a:uLnTx/>
                <a:uFillTx/>
                <a:latin typeface="Tw Cen MT" panose="020B0602020104020603"/>
                <a:ea typeface="+mn-ea"/>
                <a:cs typeface="Arial" panose="020B0604020202020204" pitchFamily="34" charset="0"/>
              </a:rPr>
              <a:t>کامند</a:t>
            </a: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 در </a:t>
            </a:r>
            <a:r>
              <a:rPr kumimoji="0" lang="fa-IR" sz="1800" b="0" i="0" u="none" strike="noStrike" kern="1200" cap="all" spc="0" normalizeH="0" baseline="0" noProof="0" dirty="0" err="1">
                <a:ln>
                  <a:noFill/>
                </a:ln>
                <a:effectLst/>
                <a:uLnTx/>
                <a:uFillTx/>
                <a:latin typeface="Tw Cen MT" panose="020B0602020104020603"/>
                <a:ea typeface="+mn-ea"/>
                <a:cs typeface="Arial" panose="020B0604020202020204" pitchFamily="34" charset="0"/>
              </a:rPr>
              <a:t>ترمیتا</a:t>
            </a: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 </a:t>
            </a:r>
            <a:r>
              <a:rPr kumimoji="0" lang="fa-IR" sz="1800" b="0" i="0" u="none" strike="noStrike" kern="1200" cap="all" spc="0" normalizeH="0" baseline="0" noProof="0" dirty="0" err="1">
                <a:ln>
                  <a:noFill/>
                </a:ln>
                <a:effectLst/>
                <a:uLnTx/>
                <a:uFillTx/>
                <a:latin typeface="Tw Cen MT" panose="020B0602020104020603"/>
                <a:ea typeface="+mn-ea"/>
                <a:cs typeface="Arial" panose="020B0604020202020204" pitchFamily="34" charset="0"/>
              </a:rPr>
              <a:t>لینوکی</a:t>
            </a: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 </a:t>
            </a:r>
            <a:r>
              <a:rPr kumimoji="0" lang="fa-IR" sz="1800" b="0" i="0" u="none" strike="noStrike" kern="1200" cap="all" spc="0" normalizeH="0" baseline="0" noProof="0" dirty="0" err="1">
                <a:ln>
                  <a:noFill/>
                </a:ln>
                <a:effectLst/>
                <a:uLnTx/>
                <a:uFillTx/>
                <a:latin typeface="Tw Cen MT" panose="020B0602020104020603"/>
                <a:ea typeface="+mn-ea"/>
                <a:cs typeface="Arial" panose="020B0604020202020204" pitchFamily="34" charset="0"/>
              </a:rPr>
              <a:t>اسکریپت</a:t>
            </a: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 </a:t>
            </a:r>
            <a:r>
              <a:rPr kumimoji="0" lang="fa-IR" sz="1800" b="0" i="0" u="none" strike="noStrike" kern="1200" cap="all" spc="0" normalizeH="0" baseline="0" noProof="0" dirty="0" err="1">
                <a:ln>
                  <a:noFill/>
                </a:ln>
                <a:effectLst/>
                <a:uLnTx/>
                <a:uFillTx/>
                <a:latin typeface="Tw Cen MT" panose="020B0602020104020603"/>
                <a:ea typeface="+mn-ea"/>
                <a:cs typeface="Arial" panose="020B0604020202020204" pitchFamily="34" charset="0"/>
              </a:rPr>
              <a:t>بصورت</a:t>
            </a: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 اتوماتیک در سیستم نصب می شود</a:t>
            </a:r>
          </a:p>
          <a:p>
            <a:pPr marL="0" marR="0" lvl="0" indent="0" algn="r"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endParaRPr kumimoji="0" lang="en-US" sz="1800" b="0" i="0" u="none" strike="noStrike" kern="1200" cap="all" spc="0" normalizeH="0" baseline="0" noProof="0" dirty="0">
              <a:ln>
                <a:noFill/>
              </a:ln>
              <a:effectLst/>
              <a:uLnTx/>
              <a:uFillTx/>
              <a:latin typeface="Tw Cen MT" panose="020B0602020104020603"/>
              <a:ea typeface="+mn-ea"/>
              <a:cs typeface="+mn-cs"/>
            </a:endParaRPr>
          </a:p>
        </p:txBody>
      </p:sp>
      <p:sp>
        <p:nvSpPr>
          <p:cNvPr id="8" name="TextBox 7">
            <a:extLst>
              <a:ext uri="{FF2B5EF4-FFF2-40B4-BE49-F238E27FC236}">
                <a16:creationId xmlns:a16="http://schemas.microsoft.com/office/drawing/2014/main" id="{5820A4D0-7FF8-471E-982B-6FF4BC9CAE4F}"/>
              </a:ext>
            </a:extLst>
          </p:cNvPr>
          <p:cNvSpPr txBox="1"/>
          <p:nvPr/>
        </p:nvSpPr>
        <p:spPr>
          <a:xfrm>
            <a:off x="6507332" y="3904840"/>
            <a:ext cx="5217850" cy="988091"/>
          </a:xfrm>
          <a:prstGeom prst="rect">
            <a:avLst/>
          </a:prstGeom>
          <a:noFill/>
        </p:spPr>
        <p:txBody>
          <a:bodyPr wrap="square">
            <a:spAutoFit/>
          </a:bodyPr>
          <a:lstStyle/>
          <a:p>
            <a:pPr marL="0" marR="0" lvl="0" indent="0" algn="r"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حال سایت یک دامنه در اختیار ما قرار می دهد که مستقیم به سرور داخلی ما متصل می شود و همچنین یک </a:t>
            </a:r>
            <a:r>
              <a:rPr kumimoji="0" lang="fa-IR" sz="1800" b="0" i="0" u="none" strike="noStrike" kern="1200" cap="all" spc="0" normalizeH="0" baseline="0" noProof="0" dirty="0" err="1">
                <a:ln>
                  <a:noFill/>
                </a:ln>
                <a:effectLst/>
                <a:uLnTx/>
                <a:uFillTx/>
                <a:latin typeface="Tw Cen MT" panose="020B0602020104020603"/>
                <a:ea typeface="+mn-ea"/>
                <a:cs typeface="Arial" panose="020B0604020202020204" pitchFamily="34" charset="0"/>
              </a:rPr>
              <a:t>ترمینال</a:t>
            </a: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 </a:t>
            </a:r>
            <a:r>
              <a:rPr kumimoji="0" lang="fa-IR" sz="1800" b="0" i="0" u="none" strike="noStrike" kern="1200" cap="all" spc="0" normalizeH="0" baseline="0" noProof="0" dirty="0" err="1">
                <a:ln>
                  <a:noFill/>
                </a:ln>
                <a:effectLst/>
                <a:uLnTx/>
                <a:uFillTx/>
                <a:latin typeface="Tw Cen MT" panose="020B0602020104020603"/>
                <a:ea typeface="+mn-ea"/>
                <a:cs typeface="Arial" panose="020B0604020202020204" pitchFamily="34" charset="0"/>
              </a:rPr>
              <a:t>بصورت</a:t>
            </a: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 اس </a:t>
            </a:r>
            <a:r>
              <a:rPr kumimoji="0" lang="fa-IR" sz="1800" b="0" i="0" u="none" strike="noStrike" kern="1200" cap="all" spc="0" normalizeH="0" baseline="0" noProof="0" dirty="0" err="1">
                <a:ln>
                  <a:noFill/>
                </a:ln>
                <a:effectLst/>
                <a:uLnTx/>
                <a:uFillTx/>
                <a:latin typeface="Tw Cen MT" panose="020B0602020104020603"/>
                <a:ea typeface="+mn-ea"/>
                <a:cs typeface="Arial" panose="020B0604020202020204" pitchFamily="34" charset="0"/>
              </a:rPr>
              <a:t>اس</a:t>
            </a: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 اچ در اختیار ما قرار می دهد</a:t>
            </a:r>
            <a:endParaRPr kumimoji="0" lang="en-US" sz="1800" b="0" i="0" u="none" strike="noStrike" kern="1200" cap="all" spc="0" normalizeH="0" baseline="0" noProof="0" dirty="0">
              <a:ln>
                <a:noFill/>
              </a:ln>
              <a:effectLst/>
              <a:uLnTx/>
              <a:uFillTx/>
              <a:latin typeface="Tw Cen MT" panose="020B0602020104020603"/>
              <a:ea typeface="+mn-ea"/>
              <a:cs typeface="+mn-cs"/>
            </a:endParaRPr>
          </a:p>
        </p:txBody>
      </p:sp>
      <p:sp>
        <p:nvSpPr>
          <p:cNvPr id="7" name="TextBox 6">
            <a:extLst>
              <a:ext uri="{FF2B5EF4-FFF2-40B4-BE49-F238E27FC236}">
                <a16:creationId xmlns:a16="http://schemas.microsoft.com/office/drawing/2014/main" id="{8B9659DF-1D6C-4301-95E5-0530928F9871}"/>
              </a:ext>
            </a:extLst>
          </p:cNvPr>
          <p:cNvSpPr txBox="1"/>
          <p:nvPr/>
        </p:nvSpPr>
        <p:spPr>
          <a:xfrm>
            <a:off x="11736280" y="0"/>
            <a:ext cx="455720" cy="369332"/>
          </a:xfrm>
          <a:prstGeom prst="rect">
            <a:avLst/>
          </a:prstGeom>
          <a:noFill/>
        </p:spPr>
        <p:txBody>
          <a:bodyPr wrap="square" rtlCol="0">
            <a:spAutoFit/>
          </a:bodyPr>
          <a:lstStyle/>
          <a:p>
            <a:r>
              <a:rPr lang="fa-IR" dirty="0"/>
              <a:t>55</a:t>
            </a:r>
            <a:endParaRPr lang="en-US" dirty="0"/>
          </a:p>
        </p:txBody>
      </p:sp>
    </p:spTree>
    <p:extLst>
      <p:ext uri="{BB962C8B-B14F-4D97-AF65-F5344CB8AC3E}">
        <p14:creationId xmlns:p14="http://schemas.microsoft.com/office/powerpoint/2010/main" val="1611043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9431E3-2D2C-4062-A844-A4129EAB7400}"/>
              </a:ext>
            </a:extLst>
          </p:cNvPr>
          <p:cNvSpPr txBox="1"/>
          <p:nvPr/>
        </p:nvSpPr>
        <p:spPr>
          <a:xfrm>
            <a:off x="7102109" y="246764"/>
            <a:ext cx="4132703" cy="523220"/>
          </a:xfrm>
          <a:prstGeom prst="rect">
            <a:avLst/>
          </a:prstGeom>
          <a:noFill/>
        </p:spPr>
        <p:txBody>
          <a:bodyPr wrap="square">
            <a:spAutoFit/>
          </a:bodyPr>
          <a:lstStyle/>
          <a:p>
            <a:pPr algn="ctr"/>
            <a:r>
              <a:rPr lang="fa-IR" sz="2800" b="1" cap="none" spc="0" dirty="0">
                <a:ln/>
                <a:solidFill>
                  <a:srgbClr val="FF0000"/>
                </a:solidFill>
              </a:rPr>
              <a:t>را</a:t>
            </a:r>
            <a:r>
              <a:rPr lang="fa-IR" sz="2800" b="1" dirty="0">
                <a:ln/>
                <a:solidFill>
                  <a:srgbClr val="FF0000"/>
                </a:solidFill>
              </a:rPr>
              <a:t>ه اندازی شبکه در بستر اینترنت</a:t>
            </a:r>
            <a:endParaRPr lang="en-US" sz="2800" b="1" cap="none" spc="0" dirty="0">
              <a:ln/>
              <a:solidFill>
                <a:srgbClr val="FF0000"/>
              </a:solidFill>
            </a:endParaRPr>
          </a:p>
        </p:txBody>
      </p:sp>
      <p:sp>
        <p:nvSpPr>
          <p:cNvPr id="6" name="TextBox 5">
            <a:extLst>
              <a:ext uri="{FF2B5EF4-FFF2-40B4-BE49-F238E27FC236}">
                <a16:creationId xmlns:a16="http://schemas.microsoft.com/office/drawing/2014/main" id="{EB0C8AC9-4130-4D43-9270-9FFA3E89B9AA}"/>
              </a:ext>
            </a:extLst>
          </p:cNvPr>
          <p:cNvSpPr txBox="1"/>
          <p:nvPr/>
        </p:nvSpPr>
        <p:spPr>
          <a:xfrm>
            <a:off x="6096000" y="1118586"/>
            <a:ext cx="5629182" cy="2585323"/>
          </a:xfrm>
          <a:prstGeom prst="rect">
            <a:avLst/>
          </a:prstGeom>
          <a:noFill/>
        </p:spPr>
        <p:txBody>
          <a:bodyPr wrap="square" rtlCol="0">
            <a:spAutoFit/>
          </a:bodyPr>
          <a:lstStyle/>
          <a:p>
            <a:pPr algn="r" rtl="1"/>
            <a:r>
              <a:rPr lang="fa-IR" sz="1800" cap="none" spc="0" dirty="0">
                <a:ln/>
                <a:effectLst/>
                <a:latin typeface="Arial (Body)"/>
              </a:rPr>
              <a:t>حال که سیستم داخلی راه اندازی شد نوبت به ان میرسد که ما بتوانیم از خارج از خانه نیز این سیستم را کنترل کنیم .</a:t>
            </a:r>
          </a:p>
          <a:p>
            <a:pPr algn="r" rtl="1"/>
            <a:r>
              <a:rPr lang="fa-IR" sz="1800" dirty="0">
                <a:ln/>
                <a:latin typeface="Arial (Body)"/>
              </a:rPr>
              <a:t>برای کنترل از خارج از خانه ما می توانیم از بستر اینترنت استفاده کنیم .</a:t>
            </a:r>
          </a:p>
          <a:p>
            <a:pPr algn="r" rtl="1"/>
            <a:r>
              <a:rPr lang="fa-IR" sz="1800" cap="none" spc="0" dirty="0">
                <a:ln/>
                <a:effectLst/>
                <a:latin typeface="Arial (Body)"/>
              </a:rPr>
              <a:t>برای اتصال از خارج به داشبورد نودرد نیاز است تا یک وب سرور راه اندازی کنیم تا بتوانیم از راه دور و با اتصال به پورت 80 سرور کنترل کامل روی آن داشته باشیم.</a:t>
            </a:r>
          </a:p>
          <a:p>
            <a:pPr algn="r" rtl="1"/>
            <a:r>
              <a:rPr lang="fa-IR" sz="1800" dirty="0">
                <a:ln/>
                <a:latin typeface="Arial (Body)"/>
              </a:rPr>
              <a:t>برای ایجاد وب سرور باید روی سیستم آپاچی را نصب و کانفیگ کنیم اما با توجه به </a:t>
            </a:r>
            <a:r>
              <a:rPr lang="fa-IR" sz="1800" dirty="0">
                <a:ln/>
              </a:rPr>
              <a:t>شرایط پروژه ما از وب سرور </a:t>
            </a:r>
            <a:r>
              <a:rPr lang="en-US" sz="1800" dirty="0" err="1">
                <a:ln/>
              </a:rPr>
              <a:t>nginx</a:t>
            </a:r>
            <a:r>
              <a:rPr lang="fa-IR" sz="1800" dirty="0">
                <a:ln/>
              </a:rPr>
              <a:t> استفاده میکنیم.</a:t>
            </a:r>
          </a:p>
          <a:p>
            <a:pPr algn="r" rtl="1"/>
            <a:r>
              <a:rPr lang="fa-IR" cap="none" spc="0" dirty="0">
                <a:ln/>
                <a:effectLst/>
                <a:latin typeface="Arial (Body)"/>
              </a:rPr>
              <a:t>برای نصب و کانفیگ مراحل زیر را طی میکنیم</a:t>
            </a:r>
            <a:endParaRPr lang="fa-IR" sz="1800" cap="none" spc="0" dirty="0">
              <a:ln/>
              <a:effectLst/>
              <a:latin typeface="Arial (Body)"/>
            </a:endParaRPr>
          </a:p>
        </p:txBody>
      </p:sp>
      <p:sp>
        <p:nvSpPr>
          <p:cNvPr id="16" name="Rectangle 15">
            <a:extLst>
              <a:ext uri="{FF2B5EF4-FFF2-40B4-BE49-F238E27FC236}">
                <a16:creationId xmlns:a16="http://schemas.microsoft.com/office/drawing/2014/main" id="{A23CFE0F-7946-418D-82C6-04A43F90F46C}"/>
              </a:ext>
            </a:extLst>
          </p:cNvPr>
          <p:cNvSpPr/>
          <p:nvPr/>
        </p:nvSpPr>
        <p:spPr>
          <a:xfrm>
            <a:off x="9069929" y="3864006"/>
            <a:ext cx="2556721" cy="369332"/>
          </a:xfrm>
          <a:prstGeom prst="rect">
            <a:avLst/>
          </a:prstGeom>
        </p:spPr>
        <p:txBody>
          <a:bodyPr wrap="square">
            <a:spAutoFit/>
          </a:bodyPr>
          <a:lstStyle/>
          <a:p>
            <a:pPr algn="r"/>
            <a:r>
              <a:rPr lang="fa-IR" dirty="0">
                <a:ln w="0"/>
              </a:rPr>
              <a:t> روی لینوکس:</a:t>
            </a:r>
            <a:r>
              <a:rPr lang="en-US" dirty="0">
                <a:ln w="0"/>
              </a:rPr>
              <a:t>Nginx </a:t>
            </a:r>
            <a:r>
              <a:rPr lang="fa-IR" dirty="0">
                <a:ln w="0"/>
              </a:rPr>
              <a:t>*نصب </a:t>
            </a:r>
            <a:endParaRPr lang="en-US" dirty="0">
              <a:ln w="0"/>
            </a:endParaRPr>
          </a:p>
        </p:txBody>
      </p:sp>
      <p:pic>
        <p:nvPicPr>
          <p:cNvPr id="24" name="Picture 23">
            <a:extLst>
              <a:ext uri="{FF2B5EF4-FFF2-40B4-BE49-F238E27FC236}">
                <a16:creationId xmlns:a16="http://schemas.microsoft.com/office/drawing/2014/main" id="{9EF0B46E-5AD6-45F4-BE93-95863CC32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3220"/>
            <a:ext cx="5705147" cy="5705147"/>
          </a:xfrm>
          <a:prstGeom prst="rect">
            <a:avLst/>
          </a:prstGeom>
        </p:spPr>
      </p:pic>
      <p:sp>
        <p:nvSpPr>
          <p:cNvPr id="12" name="Round Diagonal Corner Rectangle 8">
            <a:extLst>
              <a:ext uri="{FF2B5EF4-FFF2-40B4-BE49-F238E27FC236}">
                <a16:creationId xmlns:a16="http://schemas.microsoft.com/office/drawing/2014/main" id="{AA056C97-CC5D-4480-84BC-4D241DD805C8}"/>
              </a:ext>
            </a:extLst>
          </p:cNvPr>
          <p:cNvSpPr/>
          <p:nvPr/>
        </p:nvSpPr>
        <p:spPr>
          <a:xfrm>
            <a:off x="6710270" y="4434173"/>
            <a:ext cx="4916380" cy="469604"/>
          </a:xfrm>
          <a:prstGeom prst="round2DiagRect">
            <a:avLst/>
          </a:prstGeom>
          <a:solidFill>
            <a:schemeClr val="bg1">
              <a:lumMod val="65000"/>
              <a:lumOff val="35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w="10160">
                  <a:solidFill>
                    <a:srgbClr val="63A0CC"/>
                  </a:solidFill>
                  <a:prstDash val="solid"/>
                </a:ln>
                <a:solidFill>
                  <a:srgbClr val="FFFFFF"/>
                </a:solidFill>
                <a:effectLst>
                  <a:outerShdw blurRad="38100" dist="22860" dir="5400000" algn="tl" rotWithShape="0">
                    <a:srgbClr val="000000">
                      <a:alpha val="30000"/>
                    </a:srgbClr>
                  </a:outerShdw>
                </a:effectLst>
                <a:uLnTx/>
                <a:uFillTx/>
                <a:latin typeface="Tw Cen MT" panose="020B0602020104020603"/>
                <a:ea typeface="+mn-ea"/>
                <a:cs typeface="+mn-cs"/>
              </a:rPr>
              <a:t>sudo</a:t>
            </a:r>
            <a:r>
              <a:rPr kumimoji="0" lang="en-US" sz="3200" b="1" i="0" u="none" strike="noStrike" kern="1200" cap="none" spc="0" normalizeH="0" baseline="0" noProof="0" dirty="0">
                <a:ln w="10160">
                  <a:solidFill>
                    <a:srgbClr val="63A0CC"/>
                  </a:solidFill>
                  <a:prstDash val="solid"/>
                </a:ln>
                <a:solidFill>
                  <a:srgbClr val="FFFFFF"/>
                </a:solidFill>
                <a:effectLst>
                  <a:outerShdw blurRad="38100" dist="22860" dir="5400000" algn="tl" rotWithShape="0">
                    <a:srgbClr val="000000">
                      <a:alpha val="30000"/>
                    </a:srgbClr>
                  </a:outerShdw>
                </a:effectLst>
                <a:uLnTx/>
                <a:uFillTx/>
                <a:latin typeface="Tw Cen MT" panose="020B0602020104020603"/>
                <a:ea typeface="+mn-ea"/>
                <a:cs typeface="+mn-cs"/>
              </a:rPr>
              <a:t> apt install </a:t>
            </a:r>
            <a:r>
              <a:rPr kumimoji="0" lang="en-US" sz="3200" b="1" i="0" u="none" strike="noStrike" kern="1200" cap="none" spc="0" normalizeH="0" baseline="0" noProof="0" dirty="0" err="1">
                <a:ln w="10160">
                  <a:solidFill>
                    <a:srgbClr val="63A0CC"/>
                  </a:solidFill>
                  <a:prstDash val="solid"/>
                </a:ln>
                <a:solidFill>
                  <a:srgbClr val="FFFFFF"/>
                </a:solidFill>
                <a:effectLst>
                  <a:outerShdw blurRad="38100" dist="22860" dir="5400000" algn="tl" rotWithShape="0">
                    <a:srgbClr val="000000">
                      <a:alpha val="30000"/>
                    </a:srgbClr>
                  </a:outerShdw>
                </a:effectLst>
                <a:uLnTx/>
                <a:uFillTx/>
                <a:latin typeface="Tw Cen MT" panose="020B0602020104020603"/>
                <a:ea typeface="+mn-ea"/>
                <a:cs typeface="+mn-cs"/>
              </a:rPr>
              <a:t>nginx</a:t>
            </a:r>
            <a:endParaRPr kumimoji="0" lang="en-US" sz="3200" b="1" i="0" u="none" strike="noStrike" kern="1200" cap="none" spc="0" normalizeH="0" baseline="0" noProof="0" dirty="0">
              <a:ln w="10160">
                <a:solidFill>
                  <a:srgbClr val="63A0CC"/>
                </a:solidFill>
                <a:prstDash val="solid"/>
              </a:ln>
              <a:solidFill>
                <a:srgbClr val="FFFFFF"/>
              </a:solidFill>
              <a:effectLst>
                <a:outerShdw blurRad="38100" dist="22860" dir="5400000" algn="tl" rotWithShape="0">
                  <a:srgbClr val="000000">
                    <a:alpha val="30000"/>
                  </a:srgbClr>
                </a:outerShdw>
              </a:effectLst>
              <a:uLnTx/>
              <a:uFillTx/>
              <a:latin typeface="Tw Cen MT" panose="020B0602020104020603"/>
              <a:ea typeface="+mn-ea"/>
              <a:cs typeface="+mn-cs"/>
            </a:endParaRPr>
          </a:p>
        </p:txBody>
      </p:sp>
      <p:sp>
        <p:nvSpPr>
          <p:cNvPr id="13" name="Round Diagonal Corner Rectangle 10">
            <a:extLst>
              <a:ext uri="{FF2B5EF4-FFF2-40B4-BE49-F238E27FC236}">
                <a16:creationId xmlns:a16="http://schemas.microsoft.com/office/drawing/2014/main" id="{5789ECB4-B25B-441F-AA1F-EE9E7DCBBA3D}"/>
              </a:ext>
            </a:extLst>
          </p:cNvPr>
          <p:cNvSpPr/>
          <p:nvPr/>
        </p:nvSpPr>
        <p:spPr>
          <a:xfrm>
            <a:off x="6710270" y="5289278"/>
            <a:ext cx="4916381" cy="469604"/>
          </a:xfrm>
          <a:prstGeom prst="round2DiagRect">
            <a:avLst/>
          </a:prstGeom>
          <a:solidFill>
            <a:schemeClr val="bg1">
              <a:lumMod val="65000"/>
              <a:lumOff val="35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 name="Rectangle 13">
            <a:extLst>
              <a:ext uri="{FF2B5EF4-FFF2-40B4-BE49-F238E27FC236}">
                <a16:creationId xmlns:a16="http://schemas.microsoft.com/office/drawing/2014/main" id="{0A8ACDEF-A6E3-4B77-8EB0-700F1DBB8753}"/>
              </a:ext>
            </a:extLst>
          </p:cNvPr>
          <p:cNvSpPr/>
          <p:nvPr/>
        </p:nvSpPr>
        <p:spPr>
          <a:xfrm>
            <a:off x="6733930" y="5235662"/>
            <a:ext cx="4585282"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w="10160">
                  <a:solidFill>
                    <a:srgbClr val="63A0CC"/>
                  </a:solidFill>
                  <a:prstDash val="solid"/>
                </a:ln>
                <a:solidFill>
                  <a:srgbClr val="FFFFFF"/>
                </a:solidFill>
                <a:effectLst>
                  <a:outerShdw blurRad="38100" dist="22860" dir="5400000" algn="tl" rotWithShape="0">
                    <a:srgbClr val="000000">
                      <a:alpha val="30000"/>
                    </a:srgbClr>
                  </a:outerShdw>
                </a:effectLst>
                <a:uLnTx/>
                <a:uFillTx/>
                <a:latin typeface="Tw Cen MT" panose="020B0602020104020603"/>
                <a:ea typeface="+mn-ea"/>
                <a:cs typeface="+mn-cs"/>
              </a:rPr>
              <a:t>sudo</a:t>
            </a:r>
            <a:r>
              <a:rPr kumimoji="0" lang="en-US" sz="2800" b="1" i="0" u="none" strike="noStrike" kern="1200" cap="none" spc="0" normalizeH="0" baseline="0" noProof="0" dirty="0">
                <a:ln w="10160">
                  <a:solidFill>
                    <a:srgbClr val="63A0CC"/>
                  </a:solidFill>
                  <a:prstDash val="solid"/>
                </a:ln>
                <a:solidFill>
                  <a:srgbClr val="FFFFFF"/>
                </a:solidFill>
                <a:effectLst>
                  <a:outerShdw blurRad="38100" dist="22860" dir="5400000" algn="tl" rotWithShape="0">
                    <a:srgbClr val="000000">
                      <a:alpha val="30000"/>
                    </a:srgbClr>
                  </a:outerShdw>
                </a:effectLst>
                <a:uLnTx/>
                <a:uFillTx/>
                <a:latin typeface="Tw Cen MT" panose="020B0602020104020603"/>
                <a:ea typeface="+mn-ea"/>
                <a:cs typeface="+mn-cs"/>
              </a:rPr>
              <a:t> </a:t>
            </a:r>
            <a:r>
              <a:rPr kumimoji="0" lang="en-US" sz="2800" b="1" i="0" u="none" strike="noStrike" kern="1200" cap="none" spc="0" normalizeH="0" baseline="0" noProof="0" dirty="0" err="1">
                <a:ln w="10160">
                  <a:solidFill>
                    <a:srgbClr val="63A0CC"/>
                  </a:solidFill>
                  <a:prstDash val="solid"/>
                </a:ln>
                <a:solidFill>
                  <a:srgbClr val="FFFFFF"/>
                </a:solidFill>
                <a:effectLst>
                  <a:outerShdw blurRad="38100" dist="22860" dir="5400000" algn="tl" rotWithShape="0">
                    <a:srgbClr val="000000">
                      <a:alpha val="30000"/>
                    </a:srgbClr>
                  </a:outerShdw>
                </a:effectLst>
                <a:uLnTx/>
                <a:uFillTx/>
                <a:latin typeface="Tw Cen MT" panose="020B0602020104020603"/>
                <a:ea typeface="+mn-ea"/>
                <a:cs typeface="+mn-cs"/>
              </a:rPr>
              <a:t>systemctl</a:t>
            </a:r>
            <a:r>
              <a:rPr kumimoji="0" lang="en-US" sz="2800" b="1" i="0" u="none" strike="noStrike" kern="1200" cap="none" spc="0" normalizeH="0" baseline="0" noProof="0" dirty="0">
                <a:ln w="10160">
                  <a:solidFill>
                    <a:srgbClr val="63A0CC"/>
                  </a:solidFill>
                  <a:prstDash val="solid"/>
                </a:ln>
                <a:solidFill>
                  <a:srgbClr val="FFFFFF"/>
                </a:solidFill>
                <a:effectLst>
                  <a:outerShdw blurRad="38100" dist="22860" dir="5400000" algn="tl" rotWithShape="0">
                    <a:srgbClr val="000000">
                      <a:alpha val="30000"/>
                    </a:srgbClr>
                  </a:outerShdw>
                </a:effectLst>
                <a:uLnTx/>
                <a:uFillTx/>
                <a:latin typeface="Tw Cen MT" panose="020B0602020104020603"/>
                <a:ea typeface="+mn-ea"/>
                <a:cs typeface="+mn-cs"/>
              </a:rPr>
              <a:t> start </a:t>
            </a:r>
            <a:r>
              <a:rPr kumimoji="0" lang="en-US" sz="2800" b="1" i="0" u="none" strike="noStrike" kern="1200" cap="none" spc="0" normalizeH="0" baseline="0" noProof="0" dirty="0" err="1">
                <a:ln w="10160">
                  <a:solidFill>
                    <a:srgbClr val="63A0CC"/>
                  </a:solidFill>
                  <a:prstDash val="solid"/>
                </a:ln>
                <a:solidFill>
                  <a:srgbClr val="FFFFFF"/>
                </a:solidFill>
                <a:effectLst>
                  <a:outerShdw blurRad="38100" dist="22860" dir="5400000" algn="tl" rotWithShape="0">
                    <a:srgbClr val="000000">
                      <a:alpha val="30000"/>
                    </a:srgbClr>
                  </a:outerShdw>
                </a:effectLst>
                <a:uLnTx/>
                <a:uFillTx/>
                <a:latin typeface="Tw Cen MT" panose="020B0602020104020603"/>
                <a:ea typeface="+mn-ea"/>
                <a:cs typeface="+mn-cs"/>
              </a:rPr>
              <a:t>nginx</a:t>
            </a:r>
            <a:endParaRPr kumimoji="0" lang="en-US" sz="2800" b="1" i="0" u="none" strike="noStrike" kern="1200" cap="none" spc="0" normalizeH="0" baseline="0" noProof="0" dirty="0">
              <a:ln w="10160">
                <a:solidFill>
                  <a:srgbClr val="63A0CC"/>
                </a:solidFill>
                <a:prstDash val="solid"/>
              </a:ln>
              <a:solidFill>
                <a:srgbClr val="FFFFFF"/>
              </a:solidFill>
              <a:effectLst>
                <a:outerShdw blurRad="38100" dist="22860" dir="5400000" algn="tl" rotWithShape="0">
                  <a:srgbClr val="000000">
                    <a:alpha val="30000"/>
                  </a:srgbClr>
                </a:outerShdw>
              </a:effectLst>
              <a:uLnTx/>
              <a:uFillTx/>
              <a:latin typeface="Tw Cen MT" panose="020B0602020104020603"/>
              <a:ea typeface="+mn-ea"/>
              <a:cs typeface="+mn-cs"/>
            </a:endParaRPr>
          </a:p>
        </p:txBody>
      </p:sp>
      <p:sp>
        <p:nvSpPr>
          <p:cNvPr id="9" name="TextBox 8">
            <a:extLst>
              <a:ext uri="{FF2B5EF4-FFF2-40B4-BE49-F238E27FC236}">
                <a16:creationId xmlns:a16="http://schemas.microsoft.com/office/drawing/2014/main" id="{0BEA7DB1-5885-4690-9C9C-2E716AFC3355}"/>
              </a:ext>
            </a:extLst>
          </p:cNvPr>
          <p:cNvSpPr txBox="1"/>
          <p:nvPr/>
        </p:nvSpPr>
        <p:spPr>
          <a:xfrm>
            <a:off x="11736280" y="0"/>
            <a:ext cx="455720" cy="369332"/>
          </a:xfrm>
          <a:prstGeom prst="rect">
            <a:avLst/>
          </a:prstGeom>
          <a:noFill/>
        </p:spPr>
        <p:txBody>
          <a:bodyPr wrap="square" rtlCol="0">
            <a:spAutoFit/>
          </a:bodyPr>
          <a:lstStyle/>
          <a:p>
            <a:r>
              <a:rPr lang="fa-IR" dirty="0"/>
              <a:t>56</a:t>
            </a:r>
            <a:endParaRPr lang="en-US" dirty="0"/>
          </a:p>
        </p:txBody>
      </p:sp>
    </p:spTree>
    <p:extLst>
      <p:ext uri="{BB962C8B-B14F-4D97-AF65-F5344CB8AC3E}">
        <p14:creationId xmlns:p14="http://schemas.microsoft.com/office/powerpoint/2010/main" val="4194869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3265A3-DB77-4BFA-8958-EB93846A9F8F}"/>
              </a:ext>
            </a:extLst>
          </p:cNvPr>
          <p:cNvSpPr txBox="1"/>
          <p:nvPr/>
        </p:nvSpPr>
        <p:spPr>
          <a:xfrm>
            <a:off x="6842463" y="366283"/>
            <a:ext cx="3701989" cy="480131"/>
          </a:xfrm>
          <a:prstGeom prst="rect">
            <a:avLst/>
          </a:prstGeom>
          <a:noFill/>
        </p:spPr>
        <p:txBody>
          <a:bodyPr wrap="square">
            <a:spAutoFit/>
          </a:body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fa-IR" sz="2800" b="1" i="0" u="none" strike="noStrike" kern="1200" cap="all" spc="0" normalizeH="0" baseline="0" noProof="0" dirty="0">
                <a:ln>
                  <a:noFill/>
                </a:ln>
                <a:solidFill>
                  <a:srgbClr val="C00000"/>
                </a:solidFill>
                <a:effectLst/>
                <a:uLnTx/>
                <a:uFillTx/>
                <a:latin typeface="Tw Cen MT" panose="020B0602020104020603"/>
                <a:ea typeface="+mj-ea"/>
                <a:cs typeface="Times New Roman" panose="02020603050405020304" pitchFamily="18" charset="0"/>
              </a:rPr>
              <a:t>کانی</a:t>
            </a:r>
            <a:r>
              <a:rPr lang="fa-IR" sz="2800" b="1" cap="all" dirty="0" err="1">
                <a:solidFill>
                  <a:srgbClr val="C00000"/>
                </a:solidFill>
                <a:latin typeface="Tw Cen MT" panose="020B0602020104020603"/>
                <a:ea typeface="+mj-ea"/>
                <a:cs typeface="Times New Roman" panose="02020603050405020304" pitchFamily="18" charset="0"/>
              </a:rPr>
              <a:t>فیگ</a:t>
            </a:r>
            <a:r>
              <a:rPr lang="fa-IR" sz="2800" b="1" cap="all" dirty="0">
                <a:solidFill>
                  <a:srgbClr val="C00000"/>
                </a:solidFill>
                <a:latin typeface="Tw Cen MT" panose="020B0602020104020603"/>
                <a:ea typeface="+mj-ea"/>
                <a:cs typeface="Times New Roman" panose="02020603050405020304" pitchFamily="18" charset="0"/>
              </a:rPr>
              <a:t> </a:t>
            </a:r>
            <a:r>
              <a:rPr lang="fa-IR" sz="2800" b="1" cap="all" dirty="0" err="1">
                <a:solidFill>
                  <a:srgbClr val="C00000"/>
                </a:solidFill>
                <a:latin typeface="Tw Cen MT" panose="020B0602020104020603"/>
                <a:ea typeface="+mj-ea"/>
                <a:cs typeface="Times New Roman" panose="02020603050405020304" pitchFamily="18" charset="0"/>
              </a:rPr>
              <a:t>وب</a:t>
            </a:r>
            <a:r>
              <a:rPr lang="fa-IR" sz="2800" b="1" cap="all" dirty="0">
                <a:solidFill>
                  <a:srgbClr val="C00000"/>
                </a:solidFill>
                <a:latin typeface="Tw Cen MT" panose="020B0602020104020603"/>
                <a:ea typeface="+mj-ea"/>
                <a:cs typeface="Times New Roman" panose="02020603050405020304" pitchFamily="18" charset="0"/>
              </a:rPr>
              <a:t> سرور</a:t>
            </a:r>
            <a:r>
              <a:rPr lang="en-US" sz="2800" b="1" cap="all" dirty="0">
                <a:solidFill>
                  <a:srgbClr val="C00000"/>
                </a:solidFill>
                <a:latin typeface="Tw Cen MT" panose="020B0602020104020603"/>
                <a:ea typeface="+mj-ea"/>
                <a:cs typeface="Times New Roman" panose="02020603050405020304" pitchFamily="18" charset="0"/>
              </a:rPr>
              <a:t>(NGINX)</a:t>
            </a:r>
            <a:endParaRPr kumimoji="0" lang="en-US" sz="2800" b="1" i="0" u="none" strike="noStrike" kern="1200" cap="all" spc="0" normalizeH="0" baseline="0" noProof="0" dirty="0">
              <a:ln>
                <a:noFill/>
              </a:ln>
              <a:solidFill>
                <a:srgbClr val="C00000"/>
              </a:solidFill>
              <a:effectLst/>
              <a:uLnTx/>
              <a:uFillTx/>
              <a:latin typeface="Tw Cen MT" panose="020B0602020104020603"/>
              <a:ea typeface="+mj-ea"/>
              <a:cs typeface="+mj-cs"/>
            </a:endParaRPr>
          </a:p>
        </p:txBody>
      </p:sp>
      <p:sp>
        <p:nvSpPr>
          <p:cNvPr id="7" name="Rectangle 6">
            <a:extLst>
              <a:ext uri="{FF2B5EF4-FFF2-40B4-BE49-F238E27FC236}">
                <a16:creationId xmlns:a16="http://schemas.microsoft.com/office/drawing/2014/main" id="{BCB28D23-6463-4F7B-8E88-6F82F483B1D4}"/>
              </a:ext>
            </a:extLst>
          </p:cNvPr>
          <p:cNvSpPr/>
          <p:nvPr/>
        </p:nvSpPr>
        <p:spPr>
          <a:xfrm>
            <a:off x="596637" y="2061941"/>
            <a:ext cx="5049561"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Tw Cen MT" panose="020B0602020104020603"/>
                <a:ea typeface="+mn-ea"/>
                <a:cs typeface="+mn-cs"/>
              </a:rPr>
              <a:t>server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Tw Cen MT" panose="020B0602020104020603"/>
                <a:ea typeface="+mn-ea"/>
                <a:cs typeface="+mn-cs"/>
              </a:rPr>
              <a:t>  listen 80;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Tw Cen MT" panose="020B0602020104020603"/>
                <a:ea typeface="+mn-ea"/>
                <a:cs typeface="+mn-cs"/>
              </a:rPr>
              <a:t>  </a:t>
            </a:r>
            <a:r>
              <a:rPr kumimoji="0" lang="en-US" sz="1800" b="0" i="0" u="none" strike="noStrike" kern="1200" cap="none" spc="0" normalizeH="0" baseline="0" noProof="0" dirty="0" err="1">
                <a:ln>
                  <a:noFill/>
                </a:ln>
                <a:effectLst/>
                <a:uLnTx/>
                <a:uFillTx/>
                <a:latin typeface="Tw Cen MT" panose="020B0602020104020603"/>
                <a:ea typeface="+mn-ea"/>
                <a:cs typeface="+mn-cs"/>
              </a:rPr>
              <a:t>server_name</a:t>
            </a:r>
            <a:r>
              <a:rPr kumimoji="0" lang="en-US" sz="1800" b="0" i="0" u="none" strike="noStrike" kern="1200" cap="none" spc="0" normalizeH="0" baseline="0" noProof="0" dirty="0">
                <a:ln>
                  <a:noFill/>
                </a:ln>
                <a:effectLst/>
                <a:uLnTx/>
                <a:uFillTx/>
                <a:latin typeface="Tw Cen MT" panose="020B0602020104020603"/>
                <a:ea typeface="+mn-ea"/>
                <a:cs typeface="+mn-cs"/>
              </a:rPr>
              <a:t> blowzier-tapir-7926.dataplicity.io;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Tw Cen MT" panose="020B06020201040206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Tw Cen MT" panose="020B0602020104020603"/>
                <a:ea typeface="+mn-ea"/>
                <a:cs typeface="+mn-cs"/>
              </a:rPr>
              <a:t>  </a:t>
            </a:r>
            <a:r>
              <a:rPr kumimoji="0" lang="en-US" sz="1800" b="0" i="0" u="none" strike="noStrike" kern="1200" cap="none" spc="0" normalizeH="0" baseline="0" noProof="0" dirty="0" err="1">
                <a:ln>
                  <a:noFill/>
                </a:ln>
                <a:effectLst/>
                <a:uLnTx/>
                <a:uFillTx/>
                <a:latin typeface="Tw Cen MT" panose="020B0602020104020603"/>
                <a:ea typeface="+mn-ea"/>
                <a:cs typeface="+mn-cs"/>
              </a:rPr>
              <a:t>access_log</a:t>
            </a:r>
            <a:r>
              <a:rPr kumimoji="0" lang="en-US" sz="1800" b="0" i="0" u="none" strike="noStrike" kern="1200" cap="none" spc="0" normalizeH="0" baseline="0" noProof="0" dirty="0">
                <a:ln>
                  <a:noFill/>
                </a:ln>
                <a:effectLst/>
                <a:uLnTx/>
                <a:uFillTx/>
                <a:latin typeface="Tw Cen MT" panose="020B0602020104020603"/>
                <a:ea typeface="+mn-ea"/>
                <a:cs typeface="+mn-cs"/>
              </a:rPr>
              <a:t> /</a:t>
            </a:r>
            <a:r>
              <a:rPr kumimoji="0" lang="en-US" sz="1800" b="0" i="0" u="none" strike="noStrike" kern="1200" cap="none" spc="0" normalizeH="0" baseline="0" noProof="0" dirty="0" err="1">
                <a:ln>
                  <a:noFill/>
                </a:ln>
                <a:effectLst/>
                <a:uLnTx/>
                <a:uFillTx/>
                <a:latin typeface="Tw Cen MT" panose="020B0602020104020603"/>
                <a:ea typeface="+mn-ea"/>
                <a:cs typeface="+mn-cs"/>
              </a:rPr>
              <a:t>var</a:t>
            </a:r>
            <a:r>
              <a:rPr kumimoji="0" lang="en-US" sz="1800" b="0" i="0" u="none" strike="noStrike" kern="1200" cap="none" spc="0" normalizeH="0" baseline="0" noProof="0" dirty="0">
                <a:ln>
                  <a:noFill/>
                </a:ln>
                <a:effectLst/>
                <a:uLnTx/>
                <a:uFillTx/>
                <a:latin typeface="Tw Cen MT" panose="020B0602020104020603"/>
                <a:ea typeface="+mn-ea"/>
                <a:cs typeface="+mn-cs"/>
              </a:rPr>
              <a:t>/log/</a:t>
            </a:r>
            <a:r>
              <a:rPr kumimoji="0" lang="en-US" sz="1800" b="0" i="0" u="none" strike="noStrike" kern="1200" cap="none" spc="0" normalizeH="0" baseline="0" noProof="0" dirty="0" err="1">
                <a:ln>
                  <a:noFill/>
                </a:ln>
                <a:effectLst/>
                <a:uLnTx/>
                <a:uFillTx/>
                <a:latin typeface="Tw Cen MT" panose="020B0602020104020603"/>
                <a:ea typeface="+mn-ea"/>
                <a:cs typeface="+mn-cs"/>
              </a:rPr>
              <a:t>nginx</a:t>
            </a:r>
            <a:r>
              <a:rPr kumimoji="0" lang="en-US" sz="1800" b="0" i="0" u="none" strike="noStrike" kern="1200" cap="none" spc="0" normalizeH="0" baseline="0" noProof="0" dirty="0">
                <a:ln>
                  <a:noFill/>
                </a:ln>
                <a:effectLst/>
                <a:uLnTx/>
                <a:uFillTx/>
                <a:latin typeface="Tw Cen MT" panose="020B0602020104020603"/>
                <a:ea typeface="+mn-ea"/>
                <a:cs typeface="+mn-cs"/>
              </a:rPr>
              <a:t>/access.log;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Tw Cen MT" panose="020B06020201040206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Tw Cen MT" panose="020B0602020104020603"/>
                <a:ea typeface="+mn-ea"/>
                <a:cs typeface="+mn-cs"/>
              </a:rPr>
              <a:t>  location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Tw Cen MT" panose="020B0602020104020603"/>
                <a:ea typeface="+mn-ea"/>
                <a:cs typeface="+mn-cs"/>
              </a:rPr>
              <a:t>    </a:t>
            </a:r>
            <a:r>
              <a:rPr kumimoji="0" lang="en-US" sz="1800" b="0" i="0" u="none" strike="noStrike" kern="1200" cap="none" spc="0" normalizeH="0" baseline="0" noProof="0" dirty="0" err="1">
                <a:ln>
                  <a:noFill/>
                </a:ln>
                <a:effectLst/>
                <a:uLnTx/>
                <a:uFillTx/>
                <a:latin typeface="Tw Cen MT" panose="020B0602020104020603"/>
                <a:ea typeface="+mn-ea"/>
                <a:cs typeface="+mn-cs"/>
              </a:rPr>
              <a:t>proxy_pass</a:t>
            </a:r>
            <a:r>
              <a:rPr kumimoji="0" lang="en-US" sz="1800" b="0" i="0" u="none" strike="noStrike" kern="1200" cap="none" spc="0" normalizeH="0" baseline="0" noProof="0" dirty="0">
                <a:ln>
                  <a:noFill/>
                </a:ln>
                <a:effectLst/>
                <a:uLnTx/>
                <a:uFillTx/>
                <a:latin typeface="Tw Cen MT" panose="020B0602020104020603"/>
                <a:ea typeface="+mn-ea"/>
                <a:cs typeface="+mn-cs"/>
              </a:rPr>
              <a:t> http://localhost:1880;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Tw Cen MT" panose="020B0602020104020603"/>
                <a:ea typeface="+mn-ea"/>
                <a:cs typeface="+mn-cs"/>
              </a:rPr>
              <a:t>    </a:t>
            </a:r>
            <a:r>
              <a:rPr kumimoji="0" lang="en-US" sz="1800" b="0" i="0" u="none" strike="noStrike" kern="1200" cap="none" spc="0" normalizeH="0" baseline="0" noProof="0" dirty="0" err="1">
                <a:ln>
                  <a:noFill/>
                </a:ln>
                <a:effectLst/>
                <a:uLnTx/>
                <a:uFillTx/>
                <a:latin typeface="Tw Cen MT" panose="020B0602020104020603"/>
                <a:ea typeface="+mn-ea"/>
                <a:cs typeface="+mn-cs"/>
              </a:rPr>
              <a:t>proxy_http_version</a:t>
            </a:r>
            <a:r>
              <a:rPr kumimoji="0" lang="en-US" sz="1800" b="0" i="0" u="none" strike="noStrike" kern="1200" cap="none" spc="0" normalizeH="0" baseline="0" noProof="0" dirty="0">
                <a:ln>
                  <a:noFill/>
                </a:ln>
                <a:effectLst/>
                <a:uLnTx/>
                <a:uFillTx/>
                <a:latin typeface="Tw Cen MT" panose="020B0602020104020603"/>
                <a:ea typeface="+mn-ea"/>
                <a:cs typeface="+mn-cs"/>
              </a:rPr>
              <a:t> 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Tw Cen MT" panose="020B0602020104020603"/>
                <a:ea typeface="+mn-ea"/>
                <a:cs typeface="+mn-cs"/>
              </a:rPr>
              <a:t>    </a:t>
            </a:r>
            <a:r>
              <a:rPr kumimoji="0" lang="en-US" sz="1800" b="0" i="0" u="none" strike="noStrike" kern="1200" cap="none" spc="0" normalizeH="0" baseline="0" noProof="0" dirty="0" err="1">
                <a:ln>
                  <a:noFill/>
                </a:ln>
                <a:effectLst/>
                <a:uLnTx/>
                <a:uFillTx/>
                <a:latin typeface="Tw Cen MT" panose="020B0602020104020603"/>
                <a:ea typeface="+mn-ea"/>
                <a:cs typeface="+mn-cs"/>
              </a:rPr>
              <a:t>proxy_set_header</a:t>
            </a:r>
            <a:r>
              <a:rPr kumimoji="0" lang="en-US" sz="1800" b="0" i="0" u="none" strike="noStrike" kern="1200" cap="none" spc="0" normalizeH="0" baseline="0" noProof="0" dirty="0">
                <a:ln>
                  <a:noFill/>
                </a:ln>
                <a:effectLst/>
                <a:uLnTx/>
                <a:uFillTx/>
                <a:latin typeface="Tw Cen MT" panose="020B0602020104020603"/>
                <a:ea typeface="+mn-ea"/>
                <a:cs typeface="+mn-cs"/>
              </a:rPr>
              <a:t> Upgrade $</a:t>
            </a:r>
            <a:r>
              <a:rPr kumimoji="0" lang="en-US" sz="1800" b="0" i="0" u="none" strike="noStrike" kern="1200" cap="none" spc="0" normalizeH="0" baseline="0" noProof="0" dirty="0" err="1">
                <a:ln>
                  <a:noFill/>
                </a:ln>
                <a:effectLst/>
                <a:uLnTx/>
                <a:uFillTx/>
                <a:latin typeface="Tw Cen MT" panose="020B0602020104020603"/>
                <a:ea typeface="+mn-ea"/>
                <a:cs typeface="+mn-cs"/>
              </a:rPr>
              <a:t>http_upgrade</a:t>
            </a:r>
            <a:r>
              <a:rPr kumimoji="0" lang="en-US" sz="1800" b="0" i="0" u="none" strike="noStrike" kern="1200" cap="none" spc="0" normalizeH="0" baseline="0" noProof="0" dirty="0">
                <a:ln>
                  <a:noFill/>
                </a:ln>
                <a:effectLst/>
                <a:uLnTx/>
                <a:uFillTx/>
                <a:latin typeface="Tw Cen MT" panose="020B0602020104020603"/>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Tw Cen MT" panose="020B0602020104020603"/>
                <a:ea typeface="+mn-ea"/>
                <a:cs typeface="+mn-cs"/>
              </a:rPr>
              <a:t>    </a:t>
            </a:r>
            <a:r>
              <a:rPr kumimoji="0" lang="en-US" sz="1800" b="0" i="0" u="none" strike="noStrike" kern="1200" cap="none" spc="0" normalizeH="0" baseline="0" noProof="0" dirty="0" err="1">
                <a:ln>
                  <a:noFill/>
                </a:ln>
                <a:effectLst/>
                <a:uLnTx/>
                <a:uFillTx/>
                <a:latin typeface="Tw Cen MT" panose="020B0602020104020603"/>
                <a:ea typeface="+mn-ea"/>
                <a:cs typeface="+mn-cs"/>
              </a:rPr>
              <a:t>proxy_set_header</a:t>
            </a:r>
            <a:r>
              <a:rPr kumimoji="0" lang="en-US" sz="1800" b="0" i="0" u="none" strike="noStrike" kern="1200" cap="none" spc="0" normalizeH="0" baseline="0" noProof="0" dirty="0">
                <a:ln>
                  <a:noFill/>
                </a:ln>
                <a:effectLst/>
                <a:uLnTx/>
                <a:uFillTx/>
                <a:latin typeface="Tw Cen MT" panose="020B0602020104020603"/>
                <a:ea typeface="+mn-ea"/>
                <a:cs typeface="+mn-cs"/>
              </a:rPr>
              <a:t> Connection "upgrade";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Tw Cen MT" panose="020B0602020104020603"/>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Tw Cen MT" panose="020B0602020104020603"/>
                <a:ea typeface="+mn-ea"/>
                <a:cs typeface="+mn-cs"/>
              </a:rPr>
              <a:t>}</a:t>
            </a:r>
          </a:p>
        </p:txBody>
      </p:sp>
      <p:sp>
        <p:nvSpPr>
          <p:cNvPr id="9" name="TextBox 8">
            <a:extLst>
              <a:ext uri="{FF2B5EF4-FFF2-40B4-BE49-F238E27FC236}">
                <a16:creationId xmlns:a16="http://schemas.microsoft.com/office/drawing/2014/main" id="{2E638C70-B98B-4279-9164-2C63BD74009E}"/>
              </a:ext>
            </a:extLst>
          </p:cNvPr>
          <p:cNvSpPr txBox="1"/>
          <p:nvPr/>
        </p:nvSpPr>
        <p:spPr>
          <a:xfrm>
            <a:off x="5630662" y="2774190"/>
            <a:ext cx="6094520" cy="2591607"/>
          </a:xfrm>
          <a:prstGeom prst="rect">
            <a:avLst/>
          </a:prstGeom>
          <a:noFill/>
        </p:spPr>
        <p:txBody>
          <a:bodyPr wrap="square">
            <a:spAutoFit/>
          </a:bodyPr>
          <a:lstStyle/>
          <a:p>
            <a:pPr marL="0" marR="0" lvl="0" indent="0" algn="r"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در این آدرس دستورات زیر را وارد میکنیم</a:t>
            </a:r>
          </a:p>
          <a:p>
            <a:pPr marL="0" marR="0" lvl="0" indent="0" algn="r"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جهت </a:t>
            </a:r>
            <a:r>
              <a:rPr kumimoji="0" lang="fa-IR" sz="1800" b="0" i="0" u="none" strike="noStrike" kern="1200" cap="all" spc="0" normalizeH="0" baseline="0" noProof="0" dirty="0" err="1">
                <a:ln>
                  <a:noFill/>
                </a:ln>
                <a:effectLst/>
                <a:uLnTx/>
                <a:uFillTx/>
                <a:latin typeface="Tw Cen MT" panose="020B0602020104020603"/>
                <a:ea typeface="+mn-ea"/>
                <a:cs typeface="Arial" panose="020B0604020202020204" pitchFamily="34" charset="0"/>
              </a:rPr>
              <a:t>کانفیگ</a:t>
            </a: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 بعد از سرور نیم </a:t>
            </a:r>
            <a:r>
              <a:rPr kumimoji="0" lang="fa-IR" sz="1800" b="0" i="0" u="none" strike="noStrike" kern="1200" cap="all" spc="0" normalizeH="0" baseline="0" noProof="0" dirty="0" err="1">
                <a:ln>
                  <a:noFill/>
                </a:ln>
                <a:effectLst/>
                <a:uLnTx/>
                <a:uFillTx/>
                <a:latin typeface="Tw Cen MT" panose="020B0602020104020603"/>
                <a:ea typeface="+mn-ea"/>
                <a:cs typeface="Arial" panose="020B0604020202020204" pitchFamily="34" charset="0"/>
              </a:rPr>
              <a:t>دامینی</a:t>
            </a: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 که از سایت </a:t>
            </a:r>
            <a:r>
              <a:rPr kumimoji="0" lang="fa-IR" sz="1800" b="0" i="0" u="none" strike="noStrike" kern="1200" cap="all" spc="0" normalizeH="0" baseline="0" noProof="0" dirty="0" err="1">
                <a:ln>
                  <a:noFill/>
                </a:ln>
                <a:effectLst/>
                <a:uLnTx/>
                <a:uFillTx/>
                <a:latin typeface="Tw Cen MT" panose="020B0602020104020603"/>
                <a:ea typeface="+mn-ea"/>
                <a:cs typeface="Arial" panose="020B0604020202020204" pitchFamily="34" charset="0"/>
              </a:rPr>
              <a:t>دیتاپلیسیتی</a:t>
            </a: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 دریافت کردیم را وارد می کنیم</a:t>
            </a:r>
          </a:p>
          <a:p>
            <a:pPr marL="0" marR="0" lvl="0" indent="0" algn="r"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و در قسمت </a:t>
            </a:r>
            <a:r>
              <a:rPr kumimoji="0" lang="fa-IR" sz="1800" b="0" i="0" u="none" strike="noStrike" kern="1200" cap="all" spc="0" normalizeH="0" baseline="0" noProof="0" dirty="0" err="1">
                <a:ln>
                  <a:noFill/>
                </a:ln>
                <a:effectLst/>
                <a:uLnTx/>
                <a:uFillTx/>
                <a:latin typeface="Tw Cen MT" panose="020B0602020104020603"/>
                <a:ea typeface="+mn-ea"/>
                <a:cs typeface="Arial" panose="020B0604020202020204" pitchFamily="34" charset="0"/>
              </a:rPr>
              <a:t>پراکسی</a:t>
            </a: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 پس آدرس آی پی سرور در شبکه داخلی را وارد می کنیم که در اینجا چون </a:t>
            </a:r>
            <a:r>
              <a:rPr kumimoji="0" lang="fa-IR" sz="1800" b="0" i="0" u="none" strike="noStrike" kern="1200" cap="all" spc="0" normalizeH="0" baseline="0" noProof="0" dirty="0" err="1">
                <a:ln>
                  <a:noFill/>
                </a:ln>
                <a:effectLst/>
                <a:uLnTx/>
                <a:uFillTx/>
                <a:latin typeface="Tw Cen MT" panose="020B0602020104020603"/>
                <a:ea typeface="+mn-ea"/>
                <a:cs typeface="Arial" panose="020B0604020202020204" pitchFamily="34" charset="0"/>
              </a:rPr>
              <a:t>نودر</a:t>
            </a: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 و </a:t>
            </a:r>
            <a:r>
              <a:rPr kumimoji="0" lang="fa-IR" sz="1800" b="0" i="0" u="none" strike="noStrike" kern="1200" cap="all" spc="0" normalizeH="0" baseline="0" noProof="0" dirty="0" err="1">
                <a:ln>
                  <a:noFill/>
                </a:ln>
                <a:effectLst/>
                <a:uLnTx/>
                <a:uFillTx/>
                <a:latin typeface="Tw Cen MT" panose="020B0602020104020603"/>
                <a:ea typeface="+mn-ea"/>
                <a:cs typeface="Arial" panose="020B0604020202020204" pitchFamily="34" charset="0"/>
              </a:rPr>
              <a:t>وب</a:t>
            </a: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 سرور </a:t>
            </a:r>
            <a:r>
              <a:rPr kumimoji="0" lang="fa-IR" sz="1800" b="0" i="0" u="none" strike="noStrike" kern="1200" cap="all" spc="0" normalizeH="0" baseline="0" noProof="0" dirty="0" err="1">
                <a:ln>
                  <a:noFill/>
                </a:ln>
                <a:effectLst/>
                <a:uLnTx/>
                <a:uFillTx/>
                <a:latin typeface="Tw Cen MT" panose="020B0602020104020603"/>
                <a:ea typeface="+mn-ea"/>
                <a:cs typeface="Arial" panose="020B0604020202020204" pitchFamily="34" charset="0"/>
              </a:rPr>
              <a:t>بصورت</a:t>
            </a: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 متمرکز در یکجا قرار دارند آی پی داخلی سیستم را وارد میکنیم</a:t>
            </a:r>
            <a:endParaRPr kumimoji="0" lang="en-US" sz="1800" b="0" i="0" u="none" strike="noStrike" kern="1200" cap="all" spc="0" normalizeH="0" baseline="0" noProof="0" dirty="0">
              <a:ln>
                <a:noFill/>
              </a:ln>
              <a:effectLst/>
              <a:uLnTx/>
              <a:uFillTx/>
              <a:latin typeface="Tw Cen MT" panose="020B0602020104020603"/>
              <a:ea typeface="+mn-ea"/>
              <a:cs typeface="+mn-cs"/>
            </a:endParaRPr>
          </a:p>
          <a:p>
            <a:pPr marL="0" marR="0" lvl="0" indent="0" algn="r" defTabSz="914400" rtl="0" eaLnBrk="1" fontAlgn="auto" latinLnBrk="0" hangingPunct="1">
              <a:lnSpc>
                <a:spcPct val="110000"/>
              </a:lnSpc>
              <a:spcBef>
                <a:spcPts val="1000"/>
              </a:spcBef>
              <a:spcAft>
                <a:spcPts val="0"/>
              </a:spcAft>
              <a:buClrTx/>
              <a:buSzPct val="125000"/>
              <a:buFont typeface="Arial" panose="020B0604020202020204" pitchFamily="34" charset="0"/>
              <a:buNone/>
              <a:tabLst/>
              <a:defRPr/>
            </a:pP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روی </a:t>
            </a:r>
            <a:r>
              <a:rPr kumimoji="0" lang="fa-IR" sz="1800" b="0" i="0" u="none" strike="noStrike" kern="1200" cap="all" spc="0" normalizeH="0" baseline="0" noProof="0" dirty="0" err="1">
                <a:ln>
                  <a:noFill/>
                </a:ln>
                <a:effectLst/>
                <a:uLnTx/>
                <a:uFillTx/>
                <a:latin typeface="Tw Cen MT" panose="020B0602020104020603"/>
                <a:ea typeface="+mn-ea"/>
                <a:cs typeface="Arial" panose="020B0604020202020204" pitchFamily="34" charset="0"/>
              </a:rPr>
              <a:t>پورت</a:t>
            </a:r>
            <a:r>
              <a:rPr kumimoji="0" lang="fa-IR" sz="1800" b="0" i="0" u="none" strike="noStrike" kern="1200" cap="all" spc="0" normalizeH="0" baseline="0" noProof="0" dirty="0">
                <a:ln>
                  <a:noFill/>
                </a:ln>
                <a:effectLst/>
                <a:uLnTx/>
                <a:uFillTx/>
                <a:latin typeface="Tw Cen MT" panose="020B0602020104020603"/>
                <a:ea typeface="+mn-ea"/>
                <a:cs typeface="Arial" panose="020B0604020202020204" pitchFamily="34" charset="0"/>
              </a:rPr>
              <a:t> 1880</a:t>
            </a:r>
            <a:r>
              <a:rPr kumimoji="0" lang="en-US" sz="1800" b="0" i="0" u="none" strike="noStrike" kern="1200" cap="all" spc="0" normalizeH="0" baseline="0" noProof="0" dirty="0">
                <a:ln>
                  <a:noFill/>
                </a:ln>
                <a:effectLst/>
                <a:uLnTx/>
                <a:uFillTx/>
                <a:latin typeface="Tw Cen MT" panose="020B0602020104020603"/>
                <a:ea typeface="+mn-ea"/>
                <a:cs typeface="+mn-cs"/>
              </a:rPr>
              <a:t>127.0.0.1</a:t>
            </a:r>
          </a:p>
        </p:txBody>
      </p:sp>
      <p:sp>
        <p:nvSpPr>
          <p:cNvPr id="10" name="Rectangle 9">
            <a:extLst>
              <a:ext uri="{FF2B5EF4-FFF2-40B4-BE49-F238E27FC236}">
                <a16:creationId xmlns:a16="http://schemas.microsoft.com/office/drawing/2014/main" id="{3830C167-11E0-4AFA-B74A-4D5638F23EA3}"/>
              </a:ext>
            </a:extLst>
          </p:cNvPr>
          <p:cNvSpPr/>
          <p:nvPr/>
        </p:nvSpPr>
        <p:spPr>
          <a:xfrm>
            <a:off x="6889061" y="1027937"/>
            <a:ext cx="4706302"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a-IR" dirty="0">
                <a:ln w="0"/>
              </a:rPr>
              <a:t> روی لینوکس:</a:t>
            </a:r>
            <a:r>
              <a:rPr lang="en-US" dirty="0">
                <a:ln w="0"/>
              </a:rPr>
              <a:t>Nginx </a:t>
            </a:r>
            <a:r>
              <a:rPr lang="fa-IR" dirty="0">
                <a:ln w="0"/>
              </a:rPr>
              <a:t>*کانفیگ </a:t>
            </a:r>
            <a:endParaRPr lang="en-US" dirty="0">
              <a:ln w="0"/>
            </a:endParaRPr>
          </a:p>
        </p:txBody>
      </p:sp>
      <p:sp>
        <p:nvSpPr>
          <p:cNvPr id="12" name="Rectangle 11">
            <a:extLst>
              <a:ext uri="{FF2B5EF4-FFF2-40B4-BE49-F238E27FC236}">
                <a16:creationId xmlns:a16="http://schemas.microsoft.com/office/drawing/2014/main" id="{5772E767-1108-49C5-8E0C-8B3C22211C05}"/>
              </a:ext>
            </a:extLst>
          </p:cNvPr>
          <p:cNvSpPr/>
          <p:nvPr/>
        </p:nvSpPr>
        <p:spPr>
          <a:xfrm>
            <a:off x="6096000" y="1891880"/>
            <a:ext cx="5629182"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a-IR" dirty="0">
                <a:ln w="0"/>
              </a:rPr>
              <a:t>*با این دستور وارد پوشه مورد نظر می شویم و فایل دیفالت را دیلیت کرده و یک فایل دیگر جایگزین آن می کنیم </a:t>
            </a:r>
            <a:endParaRPr lang="en-US" dirty="0">
              <a:ln w="0"/>
            </a:endParaRPr>
          </a:p>
        </p:txBody>
      </p:sp>
      <p:sp>
        <p:nvSpPr>
          <p:cNvPr id="13" name="Round Diagonal Corner Rectangle 8">
            <a:extLst>
              <a:ext uri="{FF2B5EF4-FFF2-40B4-BE49-F238E27FC236}">
                <a16:creationId xmlns:a16="http://schemas.microsoft.com/office/drawing/2014/main" id="{0A9C12CE-983F-430F-8FC6-3EE231AEEA58}"/>
              </a:ext>
            </a:extLst>
          </p:cNvPr>
          <p:cNvSpPr/>
          <p:nvPr/>
        </p:nvSpPr>
        <p:spPr>
          <a:xfrm>
            <a:off x="7279689" y="1472116"/>
            <a:ext cx="4315674" cy="367570"/>
          </a:xfrm>
          <a:prstGeom prst="round2DiagRect">
            <a:avLst/>
          </a:prstGeom>
          <a:solidFill>
            <a:schemeClr val="bg1">
              <a:lumMod val="65000"/>
              <a:lumOff val="35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err="1">
                <a:ln w="10160">
                  <a:solidFill>
                    <a:srgbClr val="63A0CC"/>
                  </a:solidFill>
                  <a:prstDash val="solid"/>
                </a:ln>
                <a:solidFill>
                  <a:schemeClr val="tx1"/>
                </a:solidFill>
                <a:uLnTx/>
                <a:uFillTx/>
                <a:latin typeface="Tw Cen MT" panose="020B0602020104020603"/>
                <a:ea typeface="+mn-ea"/>
                <a:cs typeface="+mn-cs"/>
              </a:rPr>
              <a:t>root@raspberry</a:t>
            </a:r>
            <a:r>
              <a:rPr kumimoji="0" lang="en-US" i="0" u="none" strike="noStrike" kern="1200" cap="none" spc="0" normalizeH="0" baseline="0" noProof="0" dirty="0">
                <a:ln w="10160">
                  <a:solidFill>
                    <a:srgbClr val="63A0CC"/>
                  </a:solidFill>
                  <a:prstDash val="solid"/>
                </a:ln>
                <a:solidFill>
                  <a:schemeClr val="tx1"/>
                </a:solidFill>
                <a:uLnTx/>
                <a:uFillTx/>
                <a:latin typeface="Tw Cen MT" panose="020B0602020104020603"/>
                <a:ea typeface="+mn-ea"/>
                <a:cs typeface="+mn-cs"/>
              </a:rPr>
              <a:t>:/</a:t>
            </a:r>
            <a:r>
              <a:rPr kumimoji="0" lang="en-US" i="0" u="none" strike="noStrike" kern="1200" cap="none" spc="0" normalizeH="0" baseline="0" noProof="0" dirty="0" err="1">
                <a:ln w="10160">
                  <a:solidFill>
                    <a:srgbClr val="63A0CC"/>
                  </a:solidFill>
                  <a:prstDash val="solid"/>
                </a:ln>
                <a:solidFill>
                  <a:schemeClr val="tx1"/>
                </a:solidFill>
                <a:uLnTx/>
                <a:uFillTx/>
                <a:latin typeface="Tw Cen MT" panose="020B0602020104020603"/>
                <a:ea typeface="+mn-ea"/>
                <a:cs typeface="+mn-cs"/>
              </a:rPr>
              <a:t>etc</a:t>
            </a:r>
            <a:r>
              <a:rPr kumimoji="0" lang="en-US" i="0" u="none" strike="noStrike" kern="1200" cap="none" spc="0" normalizeH="0" baseline="0" noProof="0" dirty="0">
                <a:ln w="10160">
                  <a:solidFill>
                    <a:srgbClr val="63A0CC"/>
                  </a:solidFill>
                  <a:prstDash val="solid"/>
                </a:ln>
                <a:solidFill>
                  <a:schemeClr val="tx1"/>
                </a:solidFill>
                <a:uLnTx/>
                <a:uFillTx/>
                <a:latin typeface="Tw Cen MT" panose="020B0602020104020603"/>
                <a:ea typeface="+mn-ea"/>
                <a:cs typeface="+mn-cs"/>
              </a:rPr>
              <a:t>/</a:t>
            </a:r>
            <a:r>
              <a:rPr kumimoji="0" lang="en-US" i="0" u="none" strike="noStrike" kern="1200" cap="none" spc="0" normalizeH="0" baseline="0" noProof="0" dirty="0" err="1">
                <a:ln w="10160">
                  <a:solidFill>
                    <a:srgbClr val="63A0CC"/>
                  </a:solidFill>
                  <a:prstDash val="solid"/>
                </a:ln>
                <a:solidFill>
                  <a:schemeClr val="tx1"/>
                </a:solidFill>
                <a:uLnTx/>
                <a:uFillTx/>
                <a:latin typeface="Tw Cen MT" panose="020B0602020104020603"/>
                <a:ea typeface="+mn-ea"/>
                <a:cs typeface="+mn-cs"/>
              </a:rPr>
              <a:t>nginx</a:t>
            </a:r>
            <a:r>
              <a:rPr kumimoji="0" lang="en-US" i="0" u="none" strike="noStrike" kern="1200" cap="none" spc="0" normalizeH="0" baseline="0" noProof="0" dirty="0">
                <a:ln w="10160">
                  <a:solidFill>
                    <a:srgbClr val="63A0CC"/>
                  </a:solidFill>
                  <a:prstDash val="solid"/>
                </a:ln>
                <a:solidFill>
                  <a:schemeClr val="tx1"/>
                </a:solidFill>
                <a:uLnTx/>
                <a:uFillTx/>
                <a:latin typeface="Tw Cen MT" panose="020B0602020104020603"/>
                <a:ea typeface="+mn-ea"/>
                <a:cs typeface="+mn-cs"/>
              </a:rPr>
              <a:t>/sites-enabled#!</a:t>
            </a:r>
          </a:p>
        </p:txBody>
      </p:sp>
      <p:sp>
        <p:nvSpPr>
          <p:cNvPr id="2" name="Rectangle: Rounded Corners 1">
            <a:extLst>
              <a:ext uri="{FF2B5EF4-FFF2-40B4-BE49-F238E27FC236}">
                <a16:creationId xmlns:a16="http://schemas.microsoft.com/office/drawing/2014/main" id="{5F941226-0EFD-4B44-B582-1A9CE7B6DB31}"/>
              </a:ext>
            </a:extLst>
          </p:cNvPr>
          <p:cNvSpPr/>
          <p:nvPr/>
        </p:nvSpPr>
        <p:spPr>
          <a:xfrm>
            <a:off x="284085" y="846414"/>
            <a:ext cx="5065453" cy="577632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E83E2A42-F735-4199-A6AE-4108F0CC24B1}"/>
              </a:ext>
            </a:extLst>
          </p:cNvPr>
          <p:cNvSpPr txBox="1"/>
          <p:nvPr/>
        </p:nvSpPr>
        <p:spPr>
          <a:xfrm>
            <a:off x="11736280" y="0"/>
            <a:ext cx="455720" cy="369332"/>
          </a:xfrm>
          <a:prstGeom prst="rect">
            <a:avLst/>
          </a:prstGeom>
          <a:noFill/>
        </p:spPr>
        <p:txBody>
          <a:bodyPr wrap="square" rtlCol="0">
            <a:spAutoFit/>
          </a:bodyPr>
          <a:lstStyle/>
          <a:p>
            <a:r>
              <a:rPr lang="fa-IR" dirty="0"/>
              <a:t>57</a:t>
            </a:r>
            <a:endParaRPr lang="en-US" dirty="0"/>
          </a:p>
        </p:txBody>
      </p:sp>
    </p:spTree>
    <p:extLst>
      <p:ext uri="{BB962C8B-B14F-4D97-AF65-F5344CB8AC3E}">
        <p14:creationId xmlns:p14="http://schemas.microsoft.com/office/powerpoint/2010/main" val="31594558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3634F-07DE-46E8-9679-34F3EDABB2AD}"/>
              </a:ext>
            </a:extLst>
          </p:cNvPr>
          <p:cNvPicPr>
            <a:picLocks noChangeAspect="1"/>
          </p:cNvPicPr>
          <p:nvPr/>
        </p:nvPicPr>
        <p:blipFill rotWithShape="1">
          <a:blip r:embed="rId2">
            <a:extLst>
              <a:ext uri="{28A0092B-C50C-407E-A947-70E740481C1C}">
                <a14:useLocalDpi xmlns:a14="http://schemas.microsoft.com/office/drawing/2010/main" val="0"/>
              </a:ext>
            </a:extLst>
          </a:blip>
          <a:srcRect l="3744" t="-44" r="12342" b="10533"/>
          <a:stretch/>
        </p:blipFill>
        <p:spPr>
          <a:xfrm>
            <a:off x="0" y="150920"/>
            <a:ext cx="6096000" cy="6707079"/>
          </a:xfrm>
          <a:prstGeom prst="rect">
            <a:avLst/>
          </a:prstGeom>
        </p:spPr>
      </p:pic>
      <p:sp>
        <p:nvSpPr>
          <p:cNvPr id="5" name="TextBox 4">
            <a:extLst>
              <a:ext uri="{FF2B5EF4-FFF2-40B4-BE49-F238E27FC236}">
                <a16:creationId xmlns:a16="http://schemas.microsoft.com/office/drawing/2014/main" id="{E58B18BA-8D89-453D-972B-523C1C2EB122}"/>
              </a:ext>
            </a:extLst>
          </p:cNvPr>
          <p:cNvSpPr txBox="1"/>
          <p:nvPr/>
        </p:nvSpPr>
        <p:spPr>
          <a:xfrm>
            <a:off x="7554898" y="150920"/>
            <a:ext cx="3284738" cy="523220"/>
          </a:xfrm>
          <a:prstGeom prst="rect">
            <a:avLst/>
          </a:prstGeom>
          <a:noFill/>
        </p:spPr>
        <p:txBody>
          <a:bodyPr wrap="square">
            <a:spAutoFit/>
          </a:bodyPr>
          <a:lstStyle/>
          <a:p>
            <a:pPr algn="r" rtl="1"/>
            <a:r>
              <a:rPr lang="fa-IR" sz="2800" b="1" dirty="0" err="1">
                <a:solidFill>
                  <a:srgbClr val="C00000"/>
                </a:solidFill>
              </a:rPr>
              <a:t>پورت</a:t>
            </a:r>
            <a:r>
              <a:rPr lang="fa-IR" sz="2800" b="1" dirty="0">
                <a:solidFill>
                  <a:srgbClr val="C00000"/>
                </a:solidFill>
              </a:rPr>
              <a:t> </a:t>
            </a:r>
            <a:r>
              <a:rPr lang="fa-IR" sz="2800" b="1" dirty="0" err="1">
                <a:solidFill>
                  <a:srgbClr val="C00000"/>
                </a:solidFill>
              </a:rPr>
              <a:t>فرواردینگ</a:t>
            </a:r>
            <a:r>
              <a:rPr lang="fa-IR" sz="2800" b="1" dirty="0">
                <a:solidFill>
                  <a:srgbClr val="C00000"/>
                </a:solidFill>
              </a:rPr>
              <a:t> در </a:t>
            </a:r>
            <a:r>
              <a:rPr lang="fa-IR" sz="2800" b="1" dirty="0" err="1">
                <a:solidFill>
                  <a:srgbClr val="C00000"/>
                </a:solidFill>
              </a:rPr>
              <a:t>روتر</a:t>
            </a:r>
            <a:endParaRPr lang="en-US" sz="2800" b="1" dirty="0">
              <a:solidFill>
                <a:srgbClr val="C00000"/>
              </a:solidFill>
            </a:endParaRPr>
          </a:p>
        </p:txBody>
      </p:sp>
      <p:sp>
        <p:nvSpPr>
          <p:cNvPr id="7" name="TextBox 6">
            <a:extLst>
              <a:ext uri="{FF2B5EF4-FFF2-40B4-BE49-F238E27FC236}">
                <a16:creationId xmlns:a16="http://schemas.microsoft.com/office/drawing/2014/main" id="{F6C8E06D-6975-46D8-B075-799169763377}"/>
              </a:ext>
            </a:extLst>
          </p:cNvPr>
          <p:cNvSpPr txBox="1"/>
          <p:nvPr/>
        </p:nvSpPr>
        <p:spPr>
          <a:xfrm>
            <a:off x="6521759" y="1473134"/>
            <a:ext cx="5351016" cy="2031325"/>
          </a:xfrm>
          <a:prstGeom prst="rect">
            <a:avLst/>
          </a:prstGeom>
          <a:noFill/>
        </p:spPr>
        <p:txBody>
          <a:bodyPr wrap="square">
            <a:spAutoFit/>
          </a:body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fa-IR" sz="2000" b="0" i="0" u="none" strike="noStrike" kern="1200" cap="all" spc="0" normalizeH="0" baseline="0" noProof="0" dirty="0">
                <a:ln>
                  <a:noFill/>
                </a:ln>
                <a:effectLst/>
                <a:uLnTx/>
                <a:uFillTx/>
                <a:latin typeface="Tw Cen MT" panose="020B0602020104020603"/>
                <a:ea typeface="+mj-ea"/>
                <a:cs typeface="Times New Roman" panose="02020603050405020304" pitchFamily="18" charset="0"/>
              </a:rPr>
              <a:t>برای این که </a:t>
            </a:r>
            <a:r>
              <a:rPr kumimoji="0" lang="fa-IR" sz="2000" b="0" i="0" u="none" strike="noStrike" kern="1200" cap="all" spc="0" normalizeH="0" baseline="0" noProof="0" dirty="0" err="1">
                <a:ln>
                  <a:noFill/>
                </a:ln>
                <a:effectLst/>
                <a:uLnTx/>
                <a:uFillTx/>
                <a:latin typeface="Tw Cen MT" panose="020B0602020104020603"/>
                <a:ea typeface="+mj-ea"/>
                <a:cs typeface="Times New Roman" panose="02020603050405020304" pitchFamily="18" charset="0"/>
              </a:rPr>
              <a:t>روتر</a:t>
            </a:r>
            <a:r>
              <a:rPr kumimoji="0" lang="fa-IR" sz="2000" b="0" i="0" u="none" strike="noStrike" kern="1200" cap="all" spc="0" normalizeH="0" baseline="0" noProof="0" dirty="0">
                <a:ln>
                  <a:noFill/>
                </a:ln>
                <a:effectLst/>
                <a:uLnTx/>
                <a:uFillTx/>
                <a:latin typeface="Tw Cen MT" panose="020B0602020104020603"/>
                <a:ea typeface="+mj-ea"/>
                <a:cs typeface="Times New Roman" panose="02020603050405020304" pitchFamily="18" charset="0"/>
              </a:rPr>
              <a:t> بتواند از بیرون در خواست ما را به سرور وصل کند و آن را رد نکند نیاز است تا </a:t>
            </a:r>
            <a:r>
              <a:rPr kumimoji="0" lang="fa-IR" sz="2000" b="0" i="0" u="none" strike="noStrike" kern="1200" cap="all" spc="0" normalizeH="0" baseline="0" noProof="0" dirty="0" err="1">
                <a:ln>
                  <a:noFill/>
                </a:ln>
                <a:effectLst/>
                <a:uLnTx/>
                <a:uFillTx/>
                <a:latin typeface="Tw Cen MT" panose="020B0602020104020603"/>
                <a:ea typeface="+mj-ea"/>
                <a:cs typeface="Times New Roman" panose="02020603050405020304" pitchFamily="18" charset="0"/>
              </a:rPr>
              <a:t>پورت</a:t>
            </a:r>
            <a:r>
              <a:rPr kumimoji="0" lang="fa-IR" sz="2000" b="0" i="0" u="none" strike="noStrike" kern="1200" cap="all" spc="0" normalizeH="0" baseline="0" noProof="0" dirty="0">
                <a:ln>
                  <a:noFill/>
                </a:ln>
                <a:effectLst/>
                <a:uLnTx/>
                <a:uFillTx/>
                <a:latin typeface="Tw Cen MT" panose="020B0602020104020603"/>
                <a:ea typeface="+mj-ea"/>
                <a:cs typeface="Times New Roman" panose="02020603050405020304" pitchFamily="18" charset="0"/>
              </a:rPr>
              <a:t> </a:t>
            </a:r>
            <a:r>
              <a:rPr kumimoji="0" lang="fa-IR" sz="2000" b="0" i="0" u="none" strike="noStrike" kern="1200" cap="all" spc="0" normalizeH="0" baseline="0" noProof="0" dirty="0" err="1">
                <a:ln>
                  <a:noFill/>
                </a:ln>
                <a:effectLst/>
                <a:uLnTx/>
                <a:uFillTx/>
                <a:latin typeface="Tw Cen MT" panose="020B0602020104020603"/>
                <a:ea typeface="+mj-ea"/>
                <a:cs typeface="Times New Roman" panose="02020603050405020304" pitchFamily="18" charset="0"/>
              </a:rPr>
              <a:t>فرواردینگ</a:t>
            </a:r>
            <a:r>
              <a:rPr kumimoji="0" lang="fa-IR" sz="2000" b="0" i="0" u="none" strike="noStrike" kern="1200" cap="all" spc="0" normalizeH="0" baseline="0" noProof="0" dirty="0">
                <a:ln>
                  <a:noFill/>
                </a:ln>
                <a:effectLst/>
                <a:uLnTx/>
                <a:uFillTx/>
                <a:latin typeface="Tw Cen MT" panose="020B0602020104020603"/>
                <a:ea typeface="+mj-ea"/>
                <a:cs typeface="Times New Roman" panose="02020603050405020304" pitchFamily="18" charset="0"/>
              </a:rPr>
              <a:t> انجام شود</a:t>
            </a:r>
          </a:p>
          <a:p>
            <a:pPr marL="0" marR="0" lvl="0" indent="0" algn="r" defTabSz="914400" rtl="1" eaLnBrk="1" fontAlgn="auto" latinLnBrk="0" hangingPunct="1">
              <a:lnSpc>
                <a:spcPct val="90000"/>
              </a:lnSpc>
              <a:spcBef>
                <a:spcPct val="0"/>
              </a:spcBef>
              <a:spcAft>
                <a:spcPts val="0"/>
              </a:spcAft>
              <a:buClrTx/>
              <a:buSzTx/>
              <a:buFontTx/>
              <a:buNone/>
              <a:tabLst/>
              <a:defRPr/>
            </a:pPr>
            <a:r>
              <a:rPr kumimoji="0" lang="fa-IR" sz="2000" b="0" i="0" u="none" strike="noStrike" kern="1200" cap="all" spc="0" normalizeH="0" baseline="0" noProof="0" dirty="0">
                <a:ln>
                  <a:noFill/>
                </a:ln>
                <a:effectLst/>
                <a:uLnTx/>
                <a:uFillTx/>
                <a:latin typeface="Tw Cen MT" panose="020B0602020104020603"/>
                <a:ea typeface="+mj-ea"/>
                <a:cs typeface="Times New Roman" panose="02020603050405020304" pitchFamily="18" charset="0"/>
              </a:rPr>
              <a:t>وارد </a:t>
            </a:r>
            <a:r>
              <a:rPr kumimoji="0" lang="fa-IR" sz="2000" b="0" i="0" u="none" strike="noStrike" kern="1200" cap="all" spc="0" normalizeH="0" baseline="0" noProof="0" dirty="0" err="1">
                <a:ln>
                  <a:noFill/>
                </a:ln>
                <a:effectLst/>
                <a:uLnTx/>
                <a:uFillTx/>
                <a:latin typeface="Tw Cen MT" panose="020B0602020104020603"/>
                <a:ea typeface="+mj-ea"/>
                <a:cs typeface="Times New Roman" panose="02020603050405020304" pitchFamily="18" charset="0"/>
              </a:rPr>
              <a:t>پنل</a:t>
            </a:r>
            <a:r>
              <a:rPr kumimoji="0" lang="fa-IR" sz="2000" b="0" i="0" u="none" strike="noStrike" kern="1200" cap="all" spc="0" normalizeH="0" baseline="0" noProof="0" dirty="0">
                <a:ln>
                  <a:noFill/>
                </a:ln>
                <a:effectLst/>
                <a:uLnTx/>
                <a:uFillTx/>
                <a:latin typeface="Tw Cen MT" panose="020B0602020104020603"/>
                <a:ea typeface="+mj-ea"/>
                <a:cs typeface="Times New Roman" panose="02020603050405020304" pitchFamily="18" charset="0"/>
              </a:rPr>
              <a:t> </a:t>
            </a:r>
            <a:r>
              <a:rPr kumimoji="0" lang="fa-IR" sz="2000" b="0" i="0" u="none" strike="noStrike" kern="1200" cap="all" spc="0" normalizeH="0" baseline="0" noProof="0" dirty="0" err="1">
                <a:ln>
                  <a:noFill/>
                </a:ln>
                <a:effectLst/>
                <a:uLnTx/>
                <a:uFillTx/>
                <a:latin typeface="Tw Cen MT" panose="020B0602020104020603"/>
                <a:ea typeface="+mj-ea"/>
                <a:cs typeface="Times New Roman" panose="02020603050405020304" pitchFamily="18" charset="0"/>
              </a:rPr>
              <a:t>روتر</a:t>
            </a:r>
            <a:r>
              <a:rPr kumimoji="0" lang="fa-IR" sz="2000" b="0" i="0" u="none" strike="noStrike" kern="1200" cap="all" spc="0" normalizeH="0" baseline="0" noProof="0" dirty="0">
                <a:ln>
                  <a:noFill/>
                </a:ln>
                <a:effectLst/>
                <a:uLnTx/>
                <a:uFillTx/>
                <a:latin typeface="Tw Cen MT" panose="020B0602020104020603"/>
                <a:ea typeface="+mj-ea"/>
                <a:cs typeface="Times New Roman" panose="02020603050405020304" pitchFamily="18" charset="0"/>
              </a:rPr>
              <a:t> شده و به صفحه </a:t>
            </a:r>
            <a:r>
              <a:rPr kumimoji="0" lang="fa-IR" sz="2000" b="0" i="0" u="none" strike="noStrike" kern="1200" cap="all" spc="0" normalizeH="0" baseline="0" noProof="0" dirty="0" err="1">
                <a:ln>
                  <a:noFill/>
                </a:ln>
                <a:effectLst/>
                <a:uLnTx/>
                <a:uFillTx/>
                <a:latin typeface="Tw Cen MT" panose="020B0602020104020603"/>
                <a:ea typeface="+mj-ea"/>
                <a:cs typeface="Times New Roman" panose="02020603050405020304" pitchFamily="18" charset="0"/>
              </a:rPr>
              <a:t>پورت</a:t>
            </a:r>
            <a:r>
              <a:rPr kumimoji="0" lang="fa-IR" sz="2000" b="0" i="0" u="none" strike="noStrike" kern="1200" cap="all" spc="0" normalizeH="0" baseline="0" noProof="0" dirty="0">
                <a:ln>
                  <a:noFill/>
                </a:ln>
                <a:effectLst/>
                <a:uLnTx/>
                <a:uFillTx/>
                <a:latin typeface="Tw Cen MT" panose="020B0602020104020603"/>
                <a:ea typeface="+mj-ea"/>
                <a:cs typeface="Times New Roman" panose="02020603050405020304" pitchFamily="18" charset="0"/>
              </a:rPr>
              <a:t> </a:t>
            </a:r>
            <a:r>
              <a:rPr kumimoji="0" lang="fa-IR" sz="2000" b="0" i="0" u="none" strike="noStrike" kern="1200" cap="all" spc="0" normalizeH="0" baseline="0" noProof="0" dirty="0" err="1">
                <a:ln>
                  <a:noFill/>
                </a:ln>
                <a:effectLst/>
                <a:uLnTx/>
                <a:uFillTx/>
                <a:latin typeface="Tw Cen MT" panose="020B0602020104020603"/>
                <a:ea typeface="+mj-ea"/>
                <a:cs typeface="Times New Roman" panose="02020603050405020304" pitchFamily="18" charset="0"/>
              </a:rPr>
              <a:t>فرواردینگ</a:t>
            </a:r>
            <a:r>
              <a:rPr kumimoji="0" lang="fa-IR" sz="2000" b="0" i="0" u="none" strike="noStrike" kern="1200" cap="all" spc="0" normalizeH="0" baseline="0" noProof="0" dirty="0">
                <a:ln>
                  <a:noFill/>
                </a:ln>
                <a:effectLst/>
                <a:uLnTx/>
                <a:uFillTx/>
                <a:latin typeface="Tw Cen MT" panose="020B0602020104020603"/>
                <a:ea typeface="+mj-ea"/>
                <a:cs typeface="Times New Roman" panose="02020603050405020304" pitchFamily="18" charset="0"/>
              </a:rPr>
              <a:t> می رویم آی</a:t>
            </a:r>
            <a:r>
              <a:rPr lang="fa-IR" sz="2000" dirty="0">
                <a:latin typeface="Tw Cen MT" panose="020B0602020104020603"/>
                <a:cs typeface="Times New Roman" panose="02020603050405020304" pitchFamily="18" charset="0"/>
              </a:rPr>
              <a:t> پی سرور را یافته و</a:t>
            </a:r>
            <a:r>
              <a:rPr kumimoji="0" lang="fa-IR" sz="2000" b="0" i="0" u="none" strike="noStrike" kern="1200" cap="all" spc="0" normalizeH="0" baseline="0" noProof="0" dirty="0">
                <a:ln>
                  <a:noFill/>
                </a:ln>
                <a:effectLst/>
                <a:uLnTx/>
                <a:uFillTx/>
                <a:latin typeface="Tw Cen MT" panose="020B0602020104020603"/>
                <a:ea typeface="+mj-ea"/>
                <a:cs typeface="Times New Roman" panose="02020603050405020304" pitchFamily="18" charset="0"/>
              </a:rPr>
              <a:t> </a:t>
            </a:r>
            <a:r>
              <a:rPr kumimoji="0" lang="fa-IR" sz="2000" b="0" i="0" u="none" strike="noStrike" kern="1200" cap="all" spc="0" normalizeH="0" baseline="0" noProof="0" dirty="0" err="1">
                <a:ln>
                  <a:noFill/>
                </a:ln>
                <a:effectLst/>
                <a:uLnTx/>
                <a:uFillTx/>
                <a:latin typeface="Tw Cen MT" panose="020B0602020104020603"/>
                <a:ea typeface="+mj-ea"/>
                <a:cs typeface="Times New Roman" panose="02020603050405020304" pitchFamily="18" charset="0"/>
              </a:rPr>
              <a:t>پورت</a:t>
            </a:r>
            <a:r>
              <a:rPr kumimoji="0" lang="fa-IR" sz="2000" b="0" i="0" u="none" strike="noStrike" kern="1200" cap="all" spc="0" normalizeH="0" baseline="0" noProof="0" dirty="0">
                <a:ln>
                  <a:noFill/>
                </a:ln>
                <a:effectLst/>
                <a:uLnTx/>
                <a:uFillTx/>
                <a:latin typeface="Tw Cen MT" panose="020B0602020104020603"/>
                <a:ea typeface="+mj-ea"/>
                <a:cs typeface="Times New Roman" panose="02020603050405020304" pitchFamily="18" charset="0"/>
              </a:rPr>
              <a:t> 80 را باز میکنیم</a:t>
            </a:r>
          </a:p>
          <a:p>
            <a:pPr algn="r" rtl="1">
              <a:lnSpc>
                <a:spcPct val="90000"/>
              </a:lnSpc>
              <a:spcBef>
                <a:spcPct val="0"/>
              </a:spcBef>
              <a:defRPr/>
            </a:pPr>
            <a:r>
              <a:rPr kumimoji="0" lang="fa-IR" sz="2000" b="0" i="0" u="none" strike="noStrike" kern="1200" cap="all" spc="0" normalizeH="0" baseline="0" noProof="0" dirty="0">
                <a:ln>
                  <a:noFill/>
                </a:ln>
                <a:effectLst/>
                <a:uLnTx/>
                <a:uFillTx/>
                <a:latin typeface="Tw Cen MT" panose="020B0602020104020603"/>
                <a:ea typeface="+mn-ea"/>
                <a:cs typeface="Arial" panose="020B0604020202020204" pitchFamily="34" charset="0"/>
              </a:rPr>
              <a:t>آی پی سرور و </a:t>
            </a:r>
            <a:r>
              <a:rPr kumimoji="0" lang="fa-IR" sz="2000" b="0" i="0" u="none" strike="noStrike" kern="1200" cap="all" spc="0" normalizeH="0" baseline="0" noProof="0" dirty="0" err="1">
                <a:ln>
                  <a:noFill/>
                </a:ln>
                <a:effectLst/>
                <a:uLnTx/>
                <a:uFillTx/>
                <a:latin typeface="Tw Cen MT" panose="020B0602020104020603"/>
                <a:ea typeface="+mn-ea"/>
                <a:cs typeface="Arial" panose="020B0604020202020204" pitchFamily="34" charset="0"/>
              </a:rPr>
              <a:t>پورت</a:t>
            </a:r>
            <a:r>
              <a:rPr kumimoji="0" lang="fa-IR" sz="2000" b="0" i="0" u="none" strike="noStrike" kern="1200" cap="all" spc="0" normalizeH="0" baseline="0" noProof="0" dirty="0">
                <a:ln>
                  <a:noFill/>
                </a:ln>
                <a:effectLst/>
                <a:uLnTx/>
                <a:uFillTx/>
                <a:latin typeface="Tw Cen MT" panose="020B0602020104020603"/>
                <a:ea typeface="+mn-ea"/>
                <a:cs typeface="Arial" panose="020B0604020202020204" pitchFamily="34" charset="0"/>
              </a:rPr>
              <a:t> مورد نیاز را به </a:t>
            </a:r>
            <a:r>
              <a:rPr kumimoji="0" lang="fa-IR" sz="2000" b="0" i="0" u="none" strike="noStrike" kern="1200" cap="all" spc="0" normalizeH="0" baseline="0" noProof="0" dirty="0" err="1">
                <a:ln>
                  <a:noFill/>
                </a:ln>
                <a:effectLst/>
                <a:uLnTx/>
                <a:uFillTx/>
                <a:latin typeface="Tw Cen MT" panose="020B0602020104020603"/>
                <a:ea typeface="+mn-ea"/>
                <a:cs typeface="Arial" panose="020B0604020202020204" pitchFamily="34" charset="0"/>
              </a:rPr>
              <a:t>روتر</a:t>
            </a:r>
            <a:r>
              <a:rPr kumimoji="0" lang="fa-IR" sz="2000" b="0" i="0" u="none" strike="noStrike" kern="1200" cap="all" spc="0" normalizeH="0" baseline="0" noProof="0" dirty="0">
                <a:ln>
                  <a:noFill/>
                </a:ln>
                <a:effectLst/>
                <a:uLnTx/>
                <a:uFillTx/>
                <a:latin typeface="Tw Cen MT" panose="020B0602020104020603"/>
                <a:ea typeface="+mn-ea"/>
                <a:cs typeface="Arial" panose="020B0604020202020204" pitchFamily="34" charset="0"/>
              </a:rPr>
              <a:t> جهت اجازه دسترسی وارد و </a:t>
            </a:r>
            <a:r>
              <a:rPr kumimoji="0" lang="fa-IR" sz="2000" b="0" i="0" u="none" strike="noStrike" kern="1200" cap="all" spc="0" normalizeH="0" baseline="0" noProof="0" dirty="0" err="1">
                <a:ln>
                  <a:noFill/>
                </a:ln>
                <a:effectLst/>
                <a:uLnTx/>
                <a:uFillTx/>
                <a:latin typeface="Tw Cen MT" panose="020B0602020104020603"/>
                <a:ea typeface="+mn-ea"/>
                <a:cs typeface="Arial" panose="020B0604020202020204" pitchFamily="34" charset="0"/>
              </a:rPr>
              <a:t>سیو</a:t>
            </a:r>
            <a:r>
              <a:rPr kumimoji="0" lang="fa-IR" sz="2000" b="0" i="0" u="none" strike="noStrike" kern="1200" cap="all" spc="0" normalizeH="0" baseline="0" noProof="0" dirty="0">
                <a:ln>
                  <a:noFill/>
                </a:ln>
                <a:effectLst/>
                <a:uLnTx/>
                <a:uFillTx/>
                <a:latin typeface="Tw Cen MT" panose="020B0602020104020603"/>
                <a:ea typeface="+mn-ea"/>
                <a:cs typeface="Arial" panose="020B0604020202020204" pitchFamily="34" charset="0"/>
              </a:rPr>
              <a:t> می کنیم</a:t>
            </a:r>
            <a:endParaRPr kumimoji="0" lang="en-US" sz="2000" b="0" i="0" u="none" strike="noStrike" kern="1200" cap="all" spc="0" normalizeH="0" baseline="0" noProof="0" dirty="0">
              <a:ln>
                <a:noFill/>
              </a:ln>
              <a:effectLst/>
              <a:uLnTx/>
              <a:uFillTx/>
              <a:latin typeface="Tw Cen MT" panose="020B0602020104020603"/>
              <a:ea typeface="+mn-ea"/>
              <a:cs typeface="+mn-cs"/>
            </a:endParaRPr>
          </a:p>
        </p:txBody>
      </p:sp>
      <p:sp>
        <p:nvSpPr>
          <p:cNvPr id="6" name="TextBox 5">
            <a:extLst>
              <a:ext uri="{FF2B5EF4-FFF2-40B4-BE49-F238E27FC236}">
                <a16:creationId xmlns:a16="http://schemas.microsoft.com/office/drawing/2014/main" id="{BA9D094B-3432-4F1B-B0EB-0DBED207DE45}"/>
              </a:ext>
            </a:extLst>
          </p:cNvPr>
          <p:cNvSpPr txBox="1"/>
          <p:nvPr/>
        </p:nvSpPr>
        <p:spPr>
          <a:xfrm>
            <a:off x="11736280" y="0"/>
            <a:ext cx="455720" cy="369332"/>
          </a:xfrm>
          <a:prstGeom prst="rect">
            <a:avLst/>
          </a:prstGeom>
          <a:noFill/>
        </p:spPr>
        <p:txBody>
          <a:bodyPr wrap="square" rtlCol="0">
            <a:spAutoFit/>
          </a:bodyPr>
          <a:lstStyle/>
          <a:p>
            <a:r>
              <a:rPr lang="fa-IR" dirty="0"/>
              <a:t>58</a:t>
            </a:r>
            <a:endParaRPr lang="en-US" dirty="0"/>
          </a:p>
        </p:txBody>
      </p:sp>
    </p:spTree>
    <p:extLst>
      <p:ext uri="{BB962C8B-B14F-4D97-AF65-F5344CB8AC3E}">
        <p14:creationId xmlns:p14="http://schemas.microsoft.com/office/powerpoint/2010/main" val="3807427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AC18D8-4E29-44E9-ABCF-8C11A657D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9634" y="1071978"/>
            <a:ext cx="5856243" cy="5637321"/>
          </a:xfrm>
          <a:prstGeom prst="rect">
            <a:avLst/>
          </a:prstGeom>
        </p:spPr>
      </p:pic>
      <p:pic>
        <p:nvPicPr>
          <p:cNvPr id="5" name="Picture 4">
            <a:extLst>
              <a:ext uri="{FF2B5EF4-FFF2-40B4-BE49-F238E27FC236}">
                <a16:creationId xmlns:a16="http://schemas.microsoft.com/office/drawing/2014/main" id="{1C8F7ACE-FC3C-418B-9A1B-66A205608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123" y="1071977"/>
            <a:ext cx="5856244" cy="5637321"/>
          </a:xfrm>
          <a:prstGeom prst="rect">
            <a:avLst/>
          </a:prstGeom>
        </p:spPr>
      </p:pic>
      <p:sp>
        <p:nvSpPr>
          <p:cNvPr id="6" name="TextBox 5">
            <a:extLst>
              <a:ext uri="{FF2B5EF4-FFF2-40B4-BE49-F238E27FC236}">
                <a16:creationId xmlns:a16="http://schemas.microsoft.com/office/drawing/2014/main" id="{D220021B-3468-4BD2-9D1A-9293211D59AA}"/>
              </a:ext>
            </a:extLst>
          </p:cNvPr>
          <p:cNvSpPr txBox="1"/>
          <p:nvPr/>
        </p:nvSpPr>
        <p:spPr>
          <a:xfrm>
            <a:off x="2159447" y="519690"/>
            <a:ext cx="1809596" cy="400110"/>
          </a:xfrm>
          <a:prstGeom prst="rect">
            <a:avLst/>
          </a:prstGeom>
          <a:noFill/>
        </p:spPr>
        <p:txBody>
          <a:bodyPr wrap="square" rtlCol="0">
            <a:spAutoFit/>
          </a:bodyPr>
          <a:lstStyle/>
          <a:p>
            <a:pPr algn="ctr"/>
            <a:r>
              <a:rPr lang="fa-IR" sz="2000" b="1" dirty="0"/>
              <a:t>سخت افزار سرور</a:t>
            </a:r>
            <a:endParaRPr lang="en-US" sz="2000" b="1" dirty="0"/>
          </a:p>
        </p:txBody>
      </p:sp>
      <p:sp>
        <p:nvSpPr>
          <p:cNvPr id="7" name="TextBox 6">
            <a:extLst>
              <a:ext uri="{FF2B5EF4-FFF2-40B4-BE49-F238E27FC236}">
                <a16:creationId xmlns:a16="http://schemas.microsoft.com/office/drawing/2014/main" id="{998A63B6-8EA1-46F2-A6B3-F0F35A622146}"/>
              </a:ext>
            </a:extLst>
          </p:cNvPr>
          <p:cNvSpPr txBox="1"/>
          <p:nvPr/>
        </p:nvSpPr>
        <p:spPr>
          <a:xfrm>
            <a:off x="8257743" y="519690"/>
            <a:ext cx="1740023" cy="400110"/>
          </a:xfrm>
          <a:prstGeom prst="rect">
            <a:avLst/>
          </a:prstGeom>
          <a:noFill/>
        </p:spPr>
        <p:txBody>
          <a:bodyPr wrap="square" rtlCol="0">
            <a:spAutoFit/>
          </a:bodyPr>
          <a:lstStyle/>
          <a:p>
            <a:pPr algn="ctr"/>
            <a:r>
              <a:rPr lang="fa-IR" sz="2000" b="1" dirty="0"/>
              <a:t>سخت افزار بورد</a:t>
            </a:r>
            <a:endParaRPr lang="en-US" sz="2000" b="1" dirty="0"/>
          </a:p>
        </p:txBody>
      </p:sp>
      <p:sp>
        <p:nvSpPr>
          <p:cNvPr id="8" name="TextBox 7">
            <a:extLst>
              <a:ext uri="{FF2B5EF4-FFF2-40B4-BE49-F238E27FC236}">
                <a16:creationId xmlns:a16="http://schemas.microsoft.com/office/drawing/2014/main" id="{0BE64030-7A3E-4B9E-A5A5-DD2274BF6056}"/>
              </a:ext>
            </a:extLst>
          </p:cNvPr>
          <p:cNvSpPr txBox="1"/>
          <p:nvPr/>
        </p:nvSpPr>
        <p:spPr>
          <a:xfrm>
            <a:off x="11736280" y="0"/>
            <a:ext cx="455720" cy="369332"/>
          </a:xfrm>
          <a:prstGeom prst="rect">
            <a:avLst/>
          </a:prstGeom>
          <a:noFill/>
        </p:spPr>
        <p:txBody>
          <a:bodyPr wrap="square" rtlCol="0">
            <a:spAutoFit/>
          </a:bodyPr>
          <a:lstStyle/>
          <a:p>
            <a:r>
              <a:rPr lang="fa-IR" dirty="0"/>
              <a:t>59</a:t>
            </a:r>
            <a:endParaRPr lang="en-US" dirty="0"/>
          </a:p>
        </p:txBody>
      </p:sp>
      <p:sp>
        <p:nvSpPr>
          <p:cNvPr id="9" name="TextBox 8">
            <a:extLst>
              <a:ext uri="{FF2B5EF4-FFF2-40B4-BE49-F238E27FC236}">
                <a16:creationId xmlns:a16="http://schemas.microsoft.com/office/drawing/2014/main" id="{D3661E30-38D2-42A6-B19A-B4E49D4CFE38}"/>
              </a:ext>
            </a:extLst>
          </p:cNvPr>
          <p:cNvSpPr txBox="1"/>
          <p:nvPr/>
        </p:nvSpPr>
        <p:spPr>
          <a:xfrm>
            <a:off x="4542407" y="0"/>
            <a:ext cx="3107185" cy="523220"/>
          </a:xfrm>
          <a:prstGeom prst="rect">
            <a:avLst/>
          </a:prstGeom>
          <a:noFill/>
        </p:spPr>
        <p:txBody>
          <a:bodyPr wrap="square" rtlCol="0">
            <a:spAutoFit/>
          </a:bodyPr>
          <a:lstStyle/>
          <a:p>
            <a:r>
              <a:rPr lang="fa-IR" sz="2800" b="1" dirty="0">
                <a:solidFill>
                  <a:srgbClr val="FF0000"/>
                </a:solidFill>
              </a:rPr>
              <a:t>تصاویری از محصول</a:t>
            </a:r>
            <a:endParaRPr lang="en-US" sz="2800" b="1" dirty="0">
              <a:solidFill>
                <a:srgbClr val="FF0000"/>
              </a:solidFill>
            </a:endParaRPr>
          </a:p>
        </p:txBody>
      </p:sp>
    </p:spTree>
    <p:extLst>
      <p:ext uri="{BB962C8B-B14F-4D97-AF65-F5344CB8AC3E}">
        <p14:creationId xmlns:p14="http://schemas.microsoft.com/office/powerpoint/2010/main" val="1008043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191DE4-CFE7-47BB-A1FD-2E81775BD4BA}"/>
              </a:ext>
            </a:extLst>
          </p:cNvPr>
          <p:cNvSpPr txBox="1"/>
          <p:nvPr/>
        </p:nvSpPr>
        <p:spPr>
          <a:xfrm>
            <a:off x="1" y="-38631"/>
            <a:ext cx="12191999" cy="1938992"/>
          </a:xfrm>
          <a:prstGeom prst="rect">
            <a:avLst/>
          </a:prstGeom>
          <a:noFill/>
        </p:spPr>
        <p:txBody>
          <a:bodyPr wrap="square">
            <a:spAutoFit/>
          </a:bodyPr>
          <a:lstStyle/>
          <a:p>
            <a:pPr algn="r" rtl="1"/>
            <a:r>
              <a:rPr lang="fa-IR" sz="2000" dirty="0"/>
              <a:t>......................................................................................</a:t>
            </a:r>
            <a:r>
              <a:rPr lang="fa-IR" sz="2000" b="1" dirty="0"/>
              <a:t> نتیجه</a:t>
            </a:r>
            <a:r>
              <a:rPr lang="fa-IR" sz="2000" dirty="0"/>
              <a:t>.............................................................................. </a:t>
            </a:r>
          </a:p>
          <a:p>
            <a:pPr algn="r" rtl="1"/>
            <a:r>
              <a:rPr lang="fa-IR" sz="2000" dirty="0"/>
              <a:t>تصاویری از محصول.............................................................................................................................................59</a:t>
            </a:r>
          </a:p>
          <a:p>
            <a:pPr algn="r" rtl="1"/>
            <a:r>
              <a:rPr lang="fa-IR" sz="2000" dirty="0"/>
              <a:t>راه اندازی محصول................................................................................................................................................60</a:t>
            </a:r>
          </a:p>
          <a:p>
            <a:pPr algn="r" rtl="1"/>
            <a:r>
              <a:rPr lang="fa-IR" sz="2000" dirty="0"/>
              <a:t>اهداف پیش رو......................................................................................................................................................61</a:t>
            </a:r>
          </a:p>
          <a:p>
            <a:pPr algn="r" rtl="1"/>
            <a:r>
              <a:rPr lang="fa-IR" sz="2000" dirty="0"/>
              <a:t>هزینه ها.............................................................................................................................................................62</a:t>
            </a:r>
          </a:p>
          <a:p>
            <a:pPr algn="r" rtl="1"/>
            <a:r>
              <a:rPr lang="fa-IR" sz="2000" dirty="0"/>
              <a:t>جمع بندی............................................................................................................................................................63</a:t>
            </a:r>
          </a:p>
        </p:txBody>
      </p:sp>
    </p:spTree>
    <p:extLst>
      <p:ext uri="{BB962C8B-B14F-4D97-AF65-F5344CB8AC3E}">
        <p14:creationId xmlns:p14="http://schemas.microsoft.com/office/powerpoint/2010/main" val="1131687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8623AE-9B27-4A11-81DE-59FDE9B6A3AB}"/>
              </a:ext>
            </a:extLst>
          </p:cNvPr>
          <p:cNvSpPr txBox="1"/>
          <p:nvPr/>
        </p:nvSpPr>
        <p:spPr>
          <a:xfrm>
            <a:off x="5762833" y="400293"/>
            <a:ext cx="6093372" cy="523220"/>
          </a:xfrm>
          <a:prstGeom prst="rect">
            <a:avLst/>
          </a:prstGeom>
          <a:noFill/>
        </p:spPr>
        <p:txBody>
          <a:bodyPr wrap="square">
            <a:spAutoFit/>
          </a:bodyPr>
          <a:lstStyle/>
          <a:p>
            <a:pPr algn="ctr" rtl="1"/>
            <a:r>
              <a:rPr lang="fa-IR" sz="2800" b="1" dirty="0">
                <a:solidFill>
                  <a:srgbClr val="FF0000"/>
                </a:solidFill>
              </a:rPr>
              <a:t>طریقه راه اندازی پروژه آماده شده</a:t>
            </a:r>
            <a:endParaRPr lang="en-US" sz="2800" b="1" dirty="0">
              <a:solidFill>
                <a:srgbClr val="FF0000"/>
              </a:solidFill>
            </a:endParaRPr>
          </a:p>
        </p:txBody>
      </p:sp>
      <p:sp>
        <p:nvSpPr>
          <p:cNvPr id="6" name="TextBox 5">
            <a:extLst>
              <a:ext uri="{FF2B5EF4-FFF2-40B4-BE49-F238E27FC236}">
                <a16:creationId xmlns:a16="http://schemas.microsoft.com/office/drawing/2014/main" id="{D674CC98-5286-48E4-9985-B3E7F5F708CE}"/>
              </a:ext>
            </a:extLst>
          </p:cNvPr>
          <p:cNvSpPr txBox="1"/>
          <p:nvPr/>
        </p:nvSpPr>
        <p:spPr>
          <a:xfrm>
            <a:off x="5313603" y="1584336"/>
            <a:ext cx="6093372" cy="2585323"/>
          </a:xfrm>
          <a:prstGeom prst="rect">
            <a:avLst/>
          </a:prstGeom>
          <a:noFill/>
        </p:spPr>
        <p:txBody>
          <a:bodyPr wrap="square">
            <a:spAutoFit/>
          </a:bodyPr>
          <a:lstStyle/>
          <a:p>
            <a:pPr algn="r" rtl="1"/>
            <a:r>
              <a:rPr lang="fa-IR" dirty="0"/>
              <a:t>طریقه استفاده از دستگاه آماده شده بسیار ساده است </a:t>
            </a:r>
            <a:r>
              <a:rPr lang="en-US" dirty="0"/>
              <a:t>;</a:t>
            </a:r>
            <a:endParaRPr lang="fa-IR" dirty="0"/>
          </a:p>
          <a:p>
            <a:pPr algn="r" rtl="1"/>
            <a:r>
              <a:rPr lang="fa-IR" dirty="0"/>
              <a:t>به طوری که شما وسیله ساخته شده رو مقابل تلوزیون قرارداده و و یک رابطه </a:t>
            </a:r>
            <a:r>
              <a:rPr lang="en-US" dirty="0" err="1"/>
              <a:t>usb</a:t>
            </a:r>
            <a:r>
              <a:rPr lang="fa-IR" dirty="0"/>
              <a:t> تهیه کرده و یک سری آن را به دستگاه و سری دیگر را به یک آداپتور 5 ولت متصل کرده و برد را روشن نمایید.</a:t>
            </a:r>
          </a:p>
          <a:p>
            <a:pPr algn="r" rtl="1"/>
            <a:r>
              <a:rPr lang="fa-IR" dirty="0"/>
              <a:t>متعقبا باید یک اتصال اینترنت فراهم بکنید تا ارتباط برقرار شود.</a:t>
            </a:r>
          </a:p>
          <a:p>
            <a:pPr algn="r" rtl="1"/>
            <a:r>
              <a:rPr lang="fa-IR" dirty="0"/>
              <a:t>در قدم بعدی نیز از روشن و فعال بودن </a:t>
            </a:r>
            <a:r>
              <a:rPr lang="fa-IR" dirty="0" err="1"/>
              <a:t>بودن</a:t>
            </a:r>
            <a:r>
              <a:rPr lang="fa-IR" dirty="0"/>
              <a:t> سرور باید اطمینان حاصل کنید.</a:t>
            </a:r>
          </a:p>
          <a:p>
            <a:pPr algn="r" rtl="1"/>
            <a:r>
              <a:rPr lang="fa-IR" dirty="0"/>
              <a:t>و همچنین برد و سرور هردو باید به یک روتر متصل باشند.</a:t>
            </a:r>
          </a:p>
          <a:p>
            <a:pPr algn="r" rtl="1"/>
            <a:r>
              <a:rPr lang="fa-IR" dirty="0"/>
              <a:t>حال با کلیک به روی دامینی که در اختیار دارید میتوانید وارد پنل مدیریت شده </a:t>
            </a:r>
            <a:r>
              <a:rPr lang="fa-IR" dirty="0" err="1"/>
              <a:t>واز</a:t>
            </a:r>
            <a:r>
              <a:rPr lang="fa-IR" dirty="0"/>
              <a:t> آن استفاده کنید.</a:t>
            </a:r>
          </a:p>
        </p:txBody>
      </p:sp>
      <p:sp>
        <p:nvSpPr>
          <p:cNvPr id="5" name="Oval 4">
            <a:extLst>
              <a:ext uri="{FF2B5EF4-FFF2-40B4-BE49-F238E27FC236}">
                <a16:creationId xmlns:a16="http://schemas.microsoft.com/office/drawing/2014/main" id="{3815995B-E845-4CDE-BC18-E9114DAB2DD9}"/>
              </a:ext>
            </a:extLst>
          </p:cNvPr>
          <p:cNvSpPr/>
          <p:nvPr/>
        </p:nvSpPr>
        <p:spPr>
          <a:xfrm>
            <a:off x="469682" y="4768608"/>
            <a:ext cx="4985964" cy="505056"/>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 name="Group 6">
            <a:extLst>
              <a:ext uri="{FF2B5EF4-FFF2-40B4-BE49-F238E27FC236}">
                <a16:creationId xmlns:a16="http://schemas.microsoft.com/office/drawing/2014/main" id="{E29E396A-88EC-4CE3-8EFC-A8776FF9D08E}"/>
              </a:ext>
            </a:extLst>
          </p:cNvPr>
          <p:cNvGrpSpPr/>
          <p:nvPr/>
        </p:nvGrpSpPr>
        <p:grpSpPr>
          <a:xfrm>
            <a:off x="911417" y="3097618"/>
            <a:ext cx="3592399" cy="1973780"/>
            <a:chOff x="-548507" y="477868"/>
            <a:chExt cx="11570449" cy="6357177"/>
          </a:xfrm>
        </p:grpSpPr>
        <p:sp>
          <p:nvSpPr>
            <p:cNvPr id="8" name="Freeform: Shape 7">
              <a:extLst>
                <a:ext uri="{FF2B5EF4-FFF2-40B4-BE49-F238E27FC236}">
                  <a16:creationId xmlns:a16="http://schemas.microsoft.com/office/drawing/2014/main" id="{2DAFCB63-0D06-4153-8E60-71D01E787F94}"/>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5763380-FB57-4FD3-A289-DB90D8C57850}"/>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61E81BA-34A0-4A30-8B3F-465D2DE1E5FB}"/>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6C1C556-38A8-46DC-8586-2A4EB6ABF9F3}"/>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02340A6F-673E-49A1-9951-4C3676AC37C9}"/>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1EA5ABC3-3720-4272-A8A9-93038A211432}"/>
                </a:ext>
              </a:extLst>
            </p:cNvPr>
            <p:cNvGrpSpPr/>
            <p:nvPr/>
          </p:nvGrpSpPr>
          <p:grpSpPr>
            <a:xfrm>
              <a:off x="1606" y="6382978"/>
              <a:ext cx="413937" cy="115242"/>
              <a:chOff x="5955" y="6353672"/>
              <a:chExt cx="413937" cy="115242"/>
            </a:xfrm>
          </p:grpSpPr>
          <p:sp>
            <p:nvSpPr>
              <p:cNvPr id="18" name="Rectangle: Rounded Corners 17">
                <a:extLst>
                  <a:ext uri="{FF2B5EF4-FFF2-40B4-BE49-F238E27FC236}">
                    <a16:creationId xmlns:a16="http://schemas.microsoft.com/office/drawing/2014/main" id="{8D6913E4-4E9F-41AA-969F-FA186C10C7D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136936D4-4F1A-4A51-A1DD-738FE158644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05FA1C0-5528-400B-A0E2-ABC081C254C5}"/>
                </a:ext>
              </a:extLst>
            </p:cNvPr>
            <p:cNvGrpSpPr/>
            <p:nvPr/>
          </p:nvGrpSpPr>
          <p:grpSpPr>
            <a:xfrm>
              <a:off x="9855291" y="6381600"/>
              <a:ext cx="885989" cy="115242"/>
              <a:chOff x="5955" y="6353672"/>
              <a:chExt cx="413937" cy="115242"/>
            </a:xfrm>
          </p:grpSpPr>
          <p:sp>
            <p:nvSpPr>
              <p:cNvPr id="16" name="Rectangle: Rounded Corners 15">
                <a:extLst>
                  <a:ext uri="{FF2B5EF4-FFF2-40B4-BE49-F238E27FC236}">
                    <a16:creationId xmlns:a16="http://schemas.microsoft.com/office/drawing/2014/main" id="{C24D39F2-7754-44D1-BB58-A415BBA8A27A}"/>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BBA56937-6960-47C6-A1B8-5B49113DA16B}"/>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Freeform: Shape 14">
              <a:extLst>
                <a:ext uri="{FF2B5EF4-FFF2-40B4-BE49-F238E27FC236}">
                  <a16:creationId xmlns:a16="http://schemas.microsoft.com/office/drawing/2014/main" id="{7A935B43-6DAB-42CA-B91F-FF1D74CB18DA}"/>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0" name="Rectangle 19">
            <a:extLst>
              <a:ext uri="{FF2B5EF4-FFF2-40B4-BE49-F238E27FC236}">
                <a16:creationId xmlns:a16="http://schemas.microsoft.com/office/drawing/2014/main" id="{6413A9A0-6C98-4124-9C29-7619E57F60F5}"/>
              </a:ext>
            </a:extLst>
          </p:cNvPr>
          <p:cNvSpPr/>
          <p:nvPr/>
        </p:nvSpPr>
        <p:spPr>
          <a:xfrm>
            <a:off x="1421752" y="3201201"/>
            <a:ext cx="2551633" cy="1628624"/>
          </a:xfrm>
          <a:prstGeom prst="rect">
            <a:avLst/>
          </a:prstGeom>
          <a:solidFill>
            <a:schemeClr val="tx1">
              <a:lumMod val="75000"/>
              <a:lumOff val="2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21" name="Group 20">
            <a:extLst>
              <a:ext uri="{FF2B5EF4-FFF2-40B4-BE49-F238E27FC236}">
                <a16:creationId xmlns:a16="http://schemas.microsoft.com/office/drawing/2014/main" id="{BD3F960B-50DB-4B4B-96B5-D719DBEA6832}"/>
              </a:ext>
            </a:extLst>
          </p:cNvPr>
          <p:cNvGrpSpPr/>
          <p:nvPr/>
        </p:nvGrpSpPr>
        <p:grpSpPr>
          <a:xfrm>
            <a:off x="1421701" y="2454060"/>
            <a:ext cx="2571831" cy="2343825"/>
            <a:chOff x="4864316" y="3310559"/>
            <a:chExt cx="2315879" cy="2549761"/>
          </a:xfrm>
        </p:grpSpPr>
        <p:sp>
          <p:nvSpPr>
            <p:cNvPr id="22" name="자유형: 도형 56">
              <a:extLst>
                <a:ext uri="{FF2B5EF4-FFF2-40B4-BE49-F238E27FC236}">
                  <a16:creationId xmlns:a16="http://schemas.microsoft.com/office/drawing/2014/main" id="{033B9E77-0829-4C17-A953-B6A4686F6396}"/>
                </a:ext>
              </a:extLst>
            </p:cNvPr>
            <p:cNvSpPr/>
            <p:nvPr/>
          </p:nvSpPr>
          <p:spPr>
            <a:xfrm>
              <a:off x="4864323" y="3328417"/>
              <a:ext cx="2315872" cy="2531903"/>
            </a:xfrm>
            <a:custGeom>
              <a:avLst/>
              <a:gdLst>
                <a:gd name="connsiteX0" fmla="*/ 1105472 w 2315872"/>
                <a:gd name="connsiteY0" fmla="*/ 0 h 2531903"/>
                <a:gd name="connsiteX1" fmla="*/ 1303018 w 2315872"/>
                <a:gd name="connsiteY1" fmla="*/ 0 h 2531903"/>
                <a:gd name="connsiteX2" fmla="*/ 1461252 w 2315872"/>
                <a:gd name="connsiteY2" fmla="*/ 853676 h 2531903"/>
                <a:gd name="connsiteX3" fmla="*/ 1468099 w 2315872"/>
                <a:gd name="connsiteY3" fmla="*/ 875733 h 2531903"/>
                <a:gd name="connsiteX4" fmla="*/ 1481512 w 2315872"/>
                <a:gd name="connsiteY4" fmla="*/ 874451 h 2531903"/>
                <a:gd name="connsiteX5" fmla="*/ 1693009 w 2315872"/>
                <a:gd name="connsiteY5" fmla="*/ 951693 h 2531903"/>
                <a:gd name="connsiteX6" fmla="*/ 1778864 w 2315872"/>
                <a:gd name="connsiteY6" fmla="*/ 939250 h 2531903"/>
                <a:gd name="connsiteX7" fmla="*/ 1937868 w 2315872"/>
                <a:gd name="connsiteY7" fmla="*/ 980789 h 2531903"/>
                <a:gd name="connsiteX8" fmla="*/ 2073680 w 2315872"/>
                <a:gd name="connsiteY8" fmla="*/ 951181 h 2531903"/>
                <a:gd name="connsiteX9" fmla="*/ 2306734 w 2315872"/>
                <a:gd name="connsiteY9" fmla="*/ 1049617 h 2531903"/>
                <a:gd name="connsiteX10" fmla="*/ 2315872 w 2315872"/>
                <a:gd name="connsiteY10" fmla="*/ 2531903 h 2531903"/>
                <a:gd name="connsiteX11" fmla="*/ 0 w 2315872"/>
                <a:gd name="connsiteY11" fmla="*/ 2527276 h 2531903"/>
                <a:gd name="connsiteX12" fmla="*/ 0 w 2315872"/>
                <a:gd name="connsiteY12" fmla="*/ 1366197 h 2531903"/>
                <a:gd name="connsiteX13" fmla="*/ 9341 w 2315872"/>
                <a:gd name="connsiteY13" fmla="*/ 1367196 h 2531903"/>
                <a:gd name="connsiteX14" fmla="*/ 318333 w 2315872"/>
                <a:gd name="connsiteY14" fmla="*/ 1139063 h 2531903"/>
                <a:gd name="connsiteX15" fmla="*/ 343347 w 2315872"/>
                <a:gd name="connsiteY15" fmla="*/ 1141452 h 2531903"/>
                <a:gd name="connsiteX16" fmla="*/ 335416 w 2315872"/>
                <a:gd name="connsiteY16" fmla="*/ 1077386 h 2531903"/>
                <a:gd name="connsiteX17" fmla="*/ 655539 w 2315872"/>
                <a:gd name="connsiteY17" fmla="*/ 773978 h 2531903"/>
                <a:gd name="connsiteX18" fmla="*/ 750325 w 2315872"/>
                <a:gd name="connsiteY18" fmla="*/ 787508 h 2531903"/>
                <a:gd name="connsiteX19" fmla="*/ 829107 w 2315872"/>
                <a:gd name="connsiteY19" fmla="*/ 760300 h 2531903"/>
                <a:gd name="connsiteX20" fmla="*/ 954349 w 2315872"/>
                <a:gd name="connsiteY20" fmla="*/ 646554 h 2531903"/>
                <a:gd name="connsiteX21" fmla="*/ 988090 w 2315872"/>
                <a:gd name="connsiteY21" fmla="*/ 633279 h 25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5872" h="2531903">
                  <a:moveTo>
                    <a:pt x="1105472" y="0"/>
                  </a:moveTo>
                  <a:lnTo>
                    <a:pt x="1303018" y="0"/>
                  </a:lnTo>
                  <a:lnTo>
                    <a:pt x="1461252" y="853676"/>
                  </a:lnTo>
                  <a:lnTo>
                    <a:pt x="1468099" y="875733"/>
                  </a:lnTo>
                  <a:lnTo>
                    <a:pt x="1481512" y="874451"/>
                  </a:lnTo>
                  <a:cubicBezTo>
                    <a:pt x="1562957" y="874451"/>
                    <a:pt x="1637299" y="903278"/>
                    <a:pt x="1693009" y="951693"/>
                  </a:cubicBezTo>
                  <a:cubicBezTo>
                    <a:pt x="1720087" y="943127"/>
                    <a:pt x="1748998" y="939250"/>
                    <a:pt x="1778864" y="939250"/>
                  </a:cubicBezTo>
                  <a:cubicBezTo>
                    <a:pt x="1837001" y="939250"/>
                    <a:pt x="1891518" y="953939"/>
                    <a:pt x="1937868" y="980789"/>
                  </a:cubicBezTo>
                  <a:cubicBezTo>
                    <a:pt x="1978812" y="961490"/>
                    <a:pt x="2024976" y="951181"/>
                    <a:pt x="2073680" y="951181"/>
                  </a:cubicBezTo>
                  <a:cubicBezTo>
                    <a:pt x="2166341" y="951181"/>
                    <a:pt x="2249809" y="988495"/>
                    <a:pt x="2306734" y="1049617"/>
                  </a:cubicBezTo>
                  <a:lnTo>
                    <a:pt x="2315872" y="2531903"/>
                  </a:lnTo>
                  <a:lnTo>
                    <a:pt x="0" y="2527276"/>
                  </a:lnTo>
                  <a:lnTo>
                    <a:pt x="0" y="1366197"/>
                  </a:lnTo>
                  <a:lnTo>
                    <a:pt x="9341" y="1367196"/>
                  </a:lnTo>
                  <a:cubicBezTo>
                    <a:pt x="43658" y="1235892"/>
                    <a:pt x="169064" y="1139063"/>
                    <a:pt x="318333" y="1139063"/>
                  </a:cubicBezTo>
                  <a:cubicBezTo>
                    <a:pt x="326787" y="1139063"/>
                    <a:pt x="335166" y="1139373"/>
                    <a:pt x="343347" y="1141452"/>
                  </a:cubicBezTo>
                  <a:cubicBezTo>
                    <a:pt x="337896" y="1120918"/>
                    <a:pt x="335416" y="1099426"/>
                    <a:pt x="335416" y="1077386"/>
                  </a:cubicBezTo>
                  <a:cubicBezTo>
                    <a:pt x="335416" y="909819"/>
                    <a:pt x="478741" y="773978"/>
                    <a:pt x="655539" y="773978"/>
                  </a:cubicBezTo>
                  <a:cubicBezTo>
                    <a:pt x="688541" y="773978"/>
                    <a:pt x="720376" y="778711"/>
                    <a:pt x="750325" y="787508"/>
                  </a:cubicBezTo>
                  <a:lnTo>
                    <a:pt x="829107" y="760300"/>
                  </a:lnTo>
                  <a:cubicBezTo>
                    <a:pt x="861027" y="713053"/>
                    <a:pt x="904014" y="673898"/>
                    <a:pt x="954349" y="646554"/>
                  </a:cubicBezTo>
                  <a:lnTo>
                    <a:pt x="988090" y="633279"/>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23" name="자유형: 도형 55">
              <a:extLst>
                <a:ext uri="{FF2B5EF4-FFF2-40B4-BE49-F238E27FC236}">
                  <a16:creationId xmlns:a16="http://schemas.microsoft.com/office/drawing/2014/main" id="{48859795-052A-4BF3-94D4-C26F410174FF}"/>
                </a:ext>
              </a:extLst>
            </p:cNvPr>
            <p:cNvSpPr/>
            <p:nvPr/>
          </p:nvSpPr>
          <p:spPr>
            <a:xfrm>
              <a:off x="4864316" y="3310559"/>
              <a:ext cx="2306734" cy="2545135"/>
            </a:xfrm>
            <a:custGeom>
              <a:avLst/>
              <a:gdLst>
                <a:gd name="connsiteX0" fmla="*/ 1150510 w 2306734"/>
                <a:gd name="connsiteY0" fmla="*/ 0 h 2545135"/>
                <a:gd name="connsiteX1" fmla="*/ 1257994 w 2306734"/>
                <a:gd name="connsiteY1" fmla="*/ 0 h 2545135"/>
                <a:gd name="connsiteX2" fmla="*/ 1369590 w 2306734"/>
                <a:gd name="connsiteY2" fmla="*/ 1306465 h 2545135"/>
                <a:gd name="connsiteX3" fmla="*/ 1407581 w 2306734"/>
                <a:gd name="connsiteY3" fmla="*/ 1350335 h 2545135"/>
                <a:gd name="connsiteX4" fmla="*/ 1624338 w 2306734"/>
                <a:gd name="connsiteY4" fmla="*/ 1503312 h 2545135"/>
                <a:gd name="connsiteX5" fmla="*/ 1733275 w 2306734"/>
                <a:gd name="connsiteY5" fmla="*/ 1482313 h 2545135"/>
                <a:gd name="connsiteX6" fmla="*/ 1820687 w 2306734"/>
                <a:gd name="connsiteY6" fmla="*/ 1496631 h 2545135"/>
                <a:gd name="connsiteX7" fmla="*/ 2109550 w 2306734"/>
                <a:gd name="connsiteY7" fmla="*/ 1281367 h 2545135"/>
                <a:gd name="connsiteX8" fmla="*/ 2306734 w 2306734"/>
                <a:gd name="connsiteY8" fmla="*/ 1357093 h 2545135"/>
                <a:gd name="connsiteX9" fmla="*/ 2306734 w 2306734"/>
                <a:gd name="connsiteY9" fmla="*/ 2545135 h 2545135"/>
                <a:gd name="connsiteX10" fmla="*/ 0 w 2306734"/>
                <a:gd name="connsiteY10" fmla="*/ 2545135 h 2545135"/>
                <a:gd name="connsiteX11" fmla="*/ 0 w 2306734"/>
                <a:gd name="connsiteY11" fmla="*/ 1864764 h 2545135"/>
                <a:gd name="connsiteX12" fmla="*/ 210730 w 2306734"/>
                <a:gd name="connsiteY12" fmla="*/ 1778935 h 2545135"/>
                <a:gd name="connsiteX13" fmla="*/ 346789 w 2306734"/>
                <a:gd name="connsiteY13" fmla="*/ 1812526 h 2545135"/>
                <a:gd name="connsiteX14" fmla="*/ 539025 w 2306734"/>
                <a:gd name="connsiteY14" fmla="*/ 1602716 h 2545135"/>
                <a:gd name="connsiteX15" fmla="*/ 836862 w 2306734"/>
                <a:gd name="connsiteY15" fmla="*/ 1354583 h 2545135"/>
                <a:gd name="connsiteX16" fmla="*/ 861940 w 2306734"/>
                <a:gd name="connsiteY16" fmla="*/ 1358186 h 2545135"/>
                <a:gd name="connsiteX17" fmla="*/ 866201 w 2306734"/>
                <a:gd name="connsiteY17" fmla="*/ 1350335 h 2545135"/>
                <a:gd name="connsiteX18" fmla="*/ 981290 w 2306734"/>
                <a:gd name="connsiteY18" fmla="*/ 1245810 h 2545135"/>
                <a:gd name="connsiteX19" fmla="*/ 1046280 w 2306734"/>
                <a:gd name="connsiteY19" fmla="*/ 1220240 h 2545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6734" h="2545135">
                  <a:moveTo>
                    <a:pt x="1150510" y="0"/>
                  </a:moveTo>
                  <a:lnTo>
                    <a:pt x="1257994" y="0"/>
                  </a:lnTo>
                  <a:lnTo>
                    <a:pt x="1369590" y="1306465"/>
                  </a:lnTo>
                  <a:lnTo>
                    <a:pt x="1407581" y="1350335"/>
                  </a:lnTo>
                  <a:cubicBezTo>
                    <a:pt x="1543841" y="1383039"/>
                    <a:pt x="1561230" y="1415744"/>
                    <a:pt x="1624338" y="1503312"/>
                  </a:cubicBezTo>
                  <a:cubicBezTo>
                    <a:pt x="1657942" y="1489486"/>
                    <a:pt x="1694771" y="1482313"/>
                    <a:pt x="1733275" y="1482313"/>
                  </a:cubicBezTo>
                  <a:cubicBezTo>
                    <a:pt x="1763818" y="1482313"/>
                    <a:pt x="1793307" y="1486827"/>
                    <a:pt x="1820687" y="1496631"/>
                  </a:cubicBezTo>
                  <a:cubicBezTo>
                    <a:pt x="1857174" y="1371843"/>
                    <a:pt x="1972797" y="1281367"/>
                    <a:pt x="2109550" y="1281367"/>
                  </a:cubicBezTo>
                  <a:cubicBezTo>
                    <a:pt x="2185561" y="1281367"/>
                    <a:pt x="2255041" y="1309319"/>
                    <a:pt x="2306734" y="1357093"/>
                  </a:cubicBezTo>
                  <a:lnTo>
                    <a:pt x="2306734" y="2545135"/>
                  </a:lnTo>
                  <a:lnTo>
                    <a:pt x="0" y="2545135"/>
                  </a:lnTo>
                  <a:lnTo>
                    <a:pt x="0" y="1864764"/>
                  </a:lnTo>
                  <a:cubicBezTo>
                    <a:pt x="54196" y="1811523"/>
                    <a:pt x="128658" y="1778935"/>
                    <a:pt x="210730" y="1778935"/>
                  </a:cubicBezTo>
                  <a:cubicBezTo>
                    <a:pt x="259882" y="1778935"/>
                    <a:pt x="306307" y="1790624"/>
                    <a:pt x="346789" y="1812526"/>
                  </a:cubicBezTo>
                  <a:cubicBezTo>
                    <a:pt x="369874" y="1713549"/>
                    <a:pt x="443556" y="1634731"/>
                    <a:pt x="539025" y="1602716"/>
                  </a:cubicBezTo>
                  <a:cubicBezTo>
                    <a:pt x="564520" y="1461492"/>
                    <a:pt x="688206" y="1354583"/>
                    <a:pt x="836862" y="1354583"/>
                  </a:cubicBezTo>
                  <a:lnTo>
                    <a:pt x="861940" y="1358186"/>
                  </a:lnTo>
                  <a:lnTo>
                    <a:pt x="866201" y="1350335"/>
                  </a:lnTo>
                  <a:cubicBezTo>
                    <a:pt x="895533" y="1306918"/>
                    <a:pt x="935036" y="1270937"/>
                    <a:pt x="981290" y="1245810"/>
                  </a:cubicBezTo>
                  <a:lnTo>
                    <a:pt x="1046280" y="12202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dirty="0"/>
            </a:p>
          </p:txBody>
        </p:sp>
      </p:grpSp>
      <p:sp>
        <p:nvSpPr>
          <p:cNvPr id="24" name="Oval 17">
            <a:extLst>
              <a:ext uri="{FF2B5EF4-FFF2-40B4-BE49-F238E27FC236}">
                <a16:creationId xmlns:a16="http://schemas.microsoft.com/office/drawing/2014/main" id="{343385BD-BAD6-4E28-A3C2-7267F8CAA329}"/>
              </a:ext>
            </a:extLst>
          </p:cNvPr>
          <p:cNvSpPr/>
          <p:nvPr/>
        </p:nvSpPr>
        <p:spPr>
          <a:xfrm>
            <a:off x="2211575" y="923513"/>
            <a:ext cx="1080103" cy="1777970"/>
          </a:xfrm>
          <a:custGeom>
            <a:avLst/>
            <a:gdLst>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0411 w 2487611"/>
              <a:gd name="connsiteY48" fmla="*/ 101253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91732 h 4117729"/>
              <a:gd name="connsiteX1" fmla="*/ 1668701 w 2487611"/>
              <a:gd name="connsiteY1" fmla="*/ 3492316 h 4117729"/>
              <a:gd name="connsiteX2" fmla="*/ 1698103 w 2487611"/>
              <a:gd name="connsiteY2" fmla="*/ 3835959 h 4117729"/>
              <a:gd name="connsiteX3" fmla="*/ 1503571 w 2487611"/>
              <a:gd name="connsiteY3" fmla="*/ 3618467 h 4117729"/>
              <a:gd name="connsiteX4" fmla="*/ 1461585 w 2487611"/>
              <a:gd name="connsiteY4" fmla="*/ 3832208 h 4117729"/>
              <a:gd name="connsiteX5" fmla="*/ 1244671 w 2487611"/>
              <a:gd name="connsiteY5" fmla="*/ 4117729 h 4117729"/>
              <a:gd name="connsiteX6" fmla="*/ 1079392 w 2487611"/>
              <a:gd name="connsiteY6" fmla="*/ 3811970 h 4117729"/>
              <a:gd name="connsiteX7" fmla="*/ 987763 w 2487611"/>
              <a:gd name="connsiteY7" fmla="*/ 3679772 h 4117729"/>
              <a:gd name="connsiteX8" fmla="*/ 854400 w 2487611"/>
              <a:gd name="connsiteY8" fmla="*/ 3746494 h 4117729"/>
              <a:gd name="connsiteX9" fmla="*/ 869102 w 2487611"/>
              <a:gd name="connsiteY9" fmla="*/ 3423079 h 4117729"/>
              <a:gd name="connsiteX10" fmla="*/ 1052587 w 2487611"/>
              <a:gd name="connsiteY10" fmla="*/ 3225534 h 4117729"/>
              <a:gd name="connsiteX11" fmla="*/ 1019981 w 2487611"/>
              <a:gd name="connsiteY11" fmla="*/ 3269557 h 4117729"/>
              <a:gd name="connsiteX12" fmla="*/ 1012121 w 2487611"/>
              <a:gd name="connsiteY12" fmla="*/ 3442474 h 4117729"/>
              <a:gd name="connsiteX13" fmla="*/ 1083424 w 2487611"/>
              <a:gd name="connsiteY13" fmla="*/ 3406801 h 4117729"/>
              <a:gd name="connsiteX14" fmla="*/ 1132416 w 2487611"/>
              <a:gd name="connsiteY14" fmla="*/ 3477481 h 4117729"/>
              <a:gd name="connsiteX15" fmla="*/ 1220783 w 2487611"/>
              <a:gd name="connsiteY15" fmla="*/ 3640958 h 4117729"/>
              <a:gd name="connsiteX16" fmla="*/ 1336759 w 2487611"/>
              <a:gd name="connsiteY16" fmla="*/ 3488301 h 4117729"/>
              <a:gd name="connsiteX17" fmla="*/ 1359207 w 2487611"/>
              <a:gd name="connsiteY17" fmla="*/ 3374022 h 4117729"/>
              <a:gd name="connsiteX18" fmla="*/ 1463216 w 2487611"/>
              <a:gd name="connsiteY18" fmla="*/ 3490306 h 4117729"/>
              <a:gd name="connsiteX19" fmla="*/ 1447496 w 2487611"/>
              <a:gd name="connsiteY19" fmla="*/ 3306574 h 4117729"/>
              <a:gd name="connsiteX20" fmla="*/ 1355591 w 2487611"/>
              <a:gd name="connsiteY20" fmla="*/ 3191732 h 4117729"/>
              <a:gd name="connsiteX21" fmla="*/ 803026 w 2487611"/>
              <a:gd name="connsiteY21" fmla="*/ 2884167 h 4117729"/>
              <a:gd name="connsiteX22" fmla="*/ 1689473 w 2487611"/>
              <a:gd name="connsiteY22" fmla="*/ 2884167 h 4117729"/>
              <a:gd name="connsiteX23" fmla="*/ 1482985 w 2487611"/>
              <a:gd name="connsiteY23" fmla="*/ 3164215 h 4117729"/>
              <a:gd name="connsiteX24" fmla="*/ 1009514 w 2487611"/>
              <a:gd name="connsiteY24" fmla="*/ 3164215 h 4117729"/>
              <a:gd name="connsiteX25" fmla="*/ 803026 w 2487611"/>
              <a:gd name="connsiteY25" fmla="*/ 2884167 h 4117729"/>
              <a:gd name="connsiteX26" fmla="*/ 1246249 w 2487611"/>
              <a:gd name="connsiteY26" fmla="*/ 1584102 h 4117729"/>
              <a:gd name="connsiteX27" fmla="*/ 1346518 w 2487611"/>
              <a:gd name="connsiteY27" fmla="*/ 1684371 h 4117729"/>
              <a:gd name="connsiteX28" fmla="*/ 1246249 w 2487611"/>
              <a:gd name="connsiteY28" fmla="*/ 1784640 h 4117729"/>
              <a:gd name="connsiteX29" fmla="*/ 1145980 w 2487611"/>
              <a:gd name="connsiteY29" fmla="*/ 1684371 h 4117729"/>
              <a:gd name="connsiteX30" fmla="*/ 1246249 w 2487611"/>
              <a:gd name="connsiteY30" fmla="*/ 1584102 h 4117729"/>
              <a:gd name="connsiteX31" fmla="*/ 1246249 w 2487611"/>
              <a:gd name="connsiteY31" fmla="*/ 1514596 h 4117729"/>
              <a:gd name="connsiteX32" fmla="*/ 1076474 w 2487611"/>
              <a:gd name="connsiteY32" fmla="*/ 1684371 h 4117729"/>
              <a:gd name="connsiteX33" fmla="*/ 1246249 w 2487611"/>
              <a:gd name="connsiteY33" fmla="*/ 1854146 h 4117729"/>
              <a:gd name="connsiteX34" fmla="*/ 1416024 w 2487611"/>
              <a:gd name="connsiteY34" fmla="*/ 1684371 h 4117729"/>
              <a:gd name="connsiteX35" fmla="*/ 1246249 w 2487611"/>
              <a:gd name="connsiteY35" fmla="*/ 1514596 h 4117729"/>
              <a:gd name="connsiteX36" fmla="*/ 1246249 w 2487611"/>
              <a:gd name="connsiteY36" fmla="*/ 761226 h 4117729"/>
              <a:gd name="connsiteX37" fmla="*/ 1446787 w 2487611"/>
              <a:gd name="connsiteY37" fmla="*/ 961764 h 4117729"/>
              <a:gd name="connsiteX38" fmla="*/ 1246249 w 2487611"/>
              <a:gd name="connsiteY38" fmla="*/ 1162302 h 4117729"/>
              <a:gd name="connsiteX39" fmla="*/ 1045711 w 2487611"/>
              <a:gd name="connsiteY39" fmla="*/ 961764 h 4117729"/>
              <a:gd name="connsiteX40" fmla="*/ 1246249 w 2487611"/>
              <a:gd name="connsiteY40" fmla="*/ 761226 h 4117729"/>
              <a:gd name="connsiteX41" fmla="*/ 1246249 w 2487611"/>
              <a:gd name="connsiteY41" fmla="*/ 622214 h 4117729"/>
              <a:gd name="connsiteX42" fmla="*/ 906699 w 2487611"/>
              <a:gd name="connsiteY42" fmla="*/ 961764 h 4117729"/>
              <a:gd name="connsiteX43" fmla="*/ 1246249 w 2487611"/>
              <a:gd name="connsiteY43" fmla="*/ 1301314 h 4117729"/>
              <a:gd name="connsiteX44" fmla="*/ 1585799 w 2487611"/>
              <a:gd name="connsiteY44" fmla="*/ 961764 h 4117729"/>
              <a:gd name="connsiteX45" fmla="*/ 1246249 w 2487611"/>
              <a:gd name="connsiteY45" fmla="*/ 622214 h 4117729"/>
              <a:gd name="connsiteX46" fmla="*/ 1237076 w 2487611"/>
              <a:gd name="connsiteY46" fmla="*/ 0 h 4117729"/>
              <a:gd name="connsiteX47" fmla="*/ 1243449 w 2487611"/>
              <a:gd name="connsiteY47" fmla="*/ 110915 h 4117729"/>
              <a:gd name="connsiteX48" fmla="*/ 1258169 w 2487611"/>
              <a:gd name="connsiteY48" fmla="*/ 12605 h 4117729"/>
              <a:gd name="connsiteX49" fmla="*/ 1891856 w 2487611"/>
              <a:gd name="connsiteY49" fmla="*/ 713203 h 4117729"/>
              <a:gd name="connsiteX50" fmla="*/ 2096831 w 2487611"/>
              <a:gd name="connsiteY50" fmla="*/ 1552470 h 4117729"/>
              <a:gd name="connsiteX51" fmla="*/ 2003408 w 2487611"/>
              <a:gd name="connsiteY51" fmla="*/ 2054055 h 4117729"/>
              <a:gd name="connsiteX52" fmla="*/ 2224895 w 2487611"/>
              <a:gd name="connsiteY52" fmla="*/ 2189415 h 4117729"/>
              <a:gd name="connsiteX53" fmla="*/ 2487611 w 2487611"/>
              <a:gd name="connsiteY53" fmla="*/ 2919570 h 4117729"/>
              <a:gd name="connsiteX54" fmla="*/ 1777602 w 2487611"/>
              <a:gd name="connsiteY54" fmla="*/ 2655584 h 4117729"/>
              <a:gd name="connsiteX55" fmla="*/ 1697050 w 2487611"/>
              <a:gd name="connsiteY55" fmla="*/ 2803564 h 4117729"/>
              <a:gd name="connsiteX56" fmla="*/ 789847 w 2487611"/>
              <a:gd name="connsiteY56" fmla="*/ 2803564 h 4117729"/>
              <a:gd name="connsiteX57" fmla="*/ 709405 w 2487611"/>
              <a:gd name="connsiteY57" fmla="*/ 2655809 h 4117729"/>
              <a:gd name="connsiteX58" fmla="*/ 0 w 2487611"/>
              <a:gd name="connsiteY58" fmla="*/ 2919570 h 4117729"/>
              <a:gd name="connsiteX59" fmla="*/ 262716 w 2487611"/>
              <a:gd name="connsiteY59" fmla="*/ 2189415 h 4117729"/>
              <a:gd name="connsiteX60" fmla="*/ 483603 w 2487611"/>
              <a:gd name="connsiteY60" fmla="*/ 2054421 h 4117729"/>
              <a:gd name="connsiteX61" fmla="*/ 390066 w 2487611"/>
              <a:gd name="connsiteY61" fmla="*/ 1552470 h 4117729"/>
              <a:gd name="connsiteX62" fmla="*/ 595041 w 2487611"/>
              <a:gd name="connsiteY62" fmla="*/ 713203 h 4117729"/>
              <a:gd name="connsiteX63" fmla="*/ 1237076 w 2487611"/>
              <a:gd name="connsiteY63" fmla="*/ 0 h 411772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7076 w 2487611"/>
              <a:gd name="connsiteY46" fmla="*/ 544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7076 w 2487611"/>
              <a:gd name="connsiteY63" fmla="*/ 5440 h 412316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8115 w 2487611"/>
              <a:gd name="connsiteY46" fmla="*/ 2487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8115 w 2487611"/>
              <a:gd name="connsiteY63" fmla="*/ 24870 h 4123169"/>
              <a:gd name="connsiteX0" fmla="*/ 1355591 w 2487611"/>
              <a:gd name="connsiteY0" fmla="*/ 3172302 h 4098299"/>
              <a:gd name="connsiteX1" fmla="*/ 1668701 w 2487611"/>
              <a:gd name="connsiteY1" fmla="*/ 3472886 h 4098299"/>
              <a:gd name="connsiteX2" fmla="*/ 1698103 w 2487611"/>
              <a:gd name="connsiteY2" fmla="*/ 3816529 h 4098299"/>
              <a:gd name="connsiteX3" fmla="*/ 1503571 w 2487611"/>
              <a:gd name="connsiteY3" fmla="*/ 3599037 h 4098299"/>
              <a:gd name="connsiteX4" fmla="*/ 1461585 w 2487611"/>
              <a:gd name="connsiteY4" fmla="*/ 3812778 h 4098299"/>
              <a:gd name="connsiteX5" fmla="*/ 1244671 w 2487611"/>
              <a:gd name="connsiteY5" fmla="*/ 4098299 h 4098299"/>
              <a:gd name="connsiteX6" fmla="*/ 1079392 w 2487611"/>
              <a:gd name="connsiteY6" fmla="*/ 3792540 h 4098299"/>
              <a:gd name="connsiteX7" fmla="*/ 987763 w 2487611"/>
              <a:gd name="connsiteY7" fmla="*/ 3660342 h 4098299"/>
              <a:gd name="connsiteX8" fmla="*/ 854400 w 2487611"/>
              <a:gd name="connsiteY8" fmla="*/ 3727064 h 4098299"/>
              <a:gd name="connsiteX9" fmla="*/ 869102 w 2487611"/>
              <a:gd name="connsiteY9" fmla="*/ 3403649 h 4098299"/>
              <a:gd name="connsiteX10" fmla="*/ 1052587 w 2487611"/>
              <a:gd name="connsiteY10" fmla="*/ 3206104 h 4098299"/>
              <a:gd name="connsiteX11" fmla="*/ 1019981 w 2487611"/>
              <a:gd name="connsiteY11" fmla="*/ 3250127 h 4098299"/>
              <a:gd name="connsiteX12" fmla="*/ 1012121 w 2487611"/>
              <a:gd name="connsiteY12" fmla="*/ 3423044 h 4098299"/>
              <a:gd name="connsiteX13" fmla="*/ 1083424 w 2487611"/>
              <a:gd name="connsiteY13" fmla="*/ 3387371 h 4098299"/>
              <a:gd name="connsiteX14" fmla="*/ 1132416 w 2487611"/>
              <a:gd name="connsiteY14" fmla="*/ 3458051 h 4098299"/>
              <a:gd name="connsiteX15" fmla="*/ 1220783 w 2487611"/>
              <a:gd name="connsiteY15" fmla="*/ 3621528 h 4098299"/>
              <a:gd name="connsiteX16" fmla="*/ 1336759 w 2487611"/>
              <a:gd name="connsiteY16" fmla="*/ 3468871 h 4098299"/>
              <a:gd name="connsiteX17" fmla="*/ 1359207 w 2487611"/>
              <a:gd name="connsiteY17" fmla="*/ 3354592 h 4098299"/>
              <a:gd name="connsiteX18" fmla="*/ 1463216 w 2487611"/>
              <a:gd name="connsiteY18" fmla="*/ 3470876 h 4098299"/>
              <a:gd name="connsiteX19" fmla="*/ 1447496 w 2487611"/>
              <a:gd name="connsiteY19" fmla="*/ 3287144 h 4098299"/>
              <a:gd name="connsiteX20" fmla="*/ 1355591 w 2487611"/>
              <a:gd name="connsiteY20" fmla="*/ 3172302 h 4098299"/>
              <a:gd name="connsiteX21" fmla="*/ 803026 w 2487611"/>
              <a:gd name="connsiteY21" fmla="*/ 2864737 h 4098299"/>
              <a:gd name="connsiteX22" fmla="*/ 1689473 w 2487611"/>
              <a:gd name="connsiteY22" fmla="*/ 2864737 h 4098299"/>
              <a:gd name="connsiteX23" fmla="*/ 1482985 w 2487611"/>
              <a:gd name="connsiteY23" fmla="*/ 3144785 h 4098299"/>
              <a:gd name="connsiteX24" fmla="*/ 1009514 w 2487611"/>
              <a:gd name="connsiteY24" fmla="*/ 3144785 h 4098299"/>
              <a:gd name="connsiteX25" fmla="*/ 803026 w 2487611"/>
              <a:gd name="connsiteY25" fmla="*/ 2864737 h 4098299"/>
              <a:gd name="connsiteX26" fmla="*/ 1246249 w 2487611"/>
              <a:gd name="connsiteY26" fmla="*/ 1564672 h 4098299"/>
              <a:gd name="connsiteX27" fmla="*/ 1346518 w 2487611"/>
              <a:gd name="connsiteY27" fmla="*/ 1664941 h 4098299"/>
              <a:gd name="connsiteX28" fmla="*/ 1246249 w 2487611"/>
              <a:gd name="connsiteY28" fmla="*/ 1765210 h 4098299"/>
              <a:gd name="connsiteX29" fmla="*/ 1145980 w 2487611"/>
              <a:gd name="connsiteY29" fmla="*/ 1664941 h 4098299"/>
              <a:gd name="connsiteX30" fmla="*/ 1246249 w 2487611"/>
              <a:gd name="connsiteY30" fmla="*/ 1564672 h 4098299"/>
              <a:gd name="connsiteX31" fmla="*/ 1246249 w 2487611"/>
              <a:gd name="connsiteY31" fmla="*/ 1495166 h 4098299"/>
              <a:gd name="connsiteX32" fmla="*/ 1076474 w 2487611"/>
              <a:gd name="connsiteY32" fmla="*/ 1664941 h 4098299"/>
              <a:gd name="connsiteX33" fmla="*/ 1246249 w 2487611"/>
              <a:gd name="connsiteY33" fmla="*/ 1834716 h 4098299"/>
              <a:gd name="connsiteX34" fmla="*/ 1416024 w 2487611"/>
              <a:gd name="connsiteY34" fmla="*/ 1664941 h 4098299"/>
              <a:gd name="connsiteX35" fmla="*/ 1246249 w 2487611"/>
              <a:gd name="connsiteY35" fmla="*/ 1495166 h 4098299"/>
              <a:gd name="connsiteX36" fmla="*/ 1246249 w 2487611"/>
              <a:gd name="connsiteY36" fmla="*/ 741796 h 4098299"/>
              <a:gd name="connsiteX37" fmla="*/ 1446787 w 2487611"/>
              <a:gd name="connsiteY37" fmla="*/ 942334 h 4098299"/>
              <a:gd name="connsiteX38" fmla="*/ 1246249 w 2487611"/>
              <a:gd name="connsiteY38" fmla="*/ 1142872 h 4098299"/>
              <a:gd name="connsiteX39" fmla="*/ 1045711 w 2487611"/>
              <a:gd name="connsiteY39" fmla="*/ 942334 h 4098299"/>
              <a:gd name="connsiteX40" fmla="*/ 1246249 w 2487611"/>
              <a:gd name="connsiteY40" fmla="*/ 741796 h 4098299"/>
              <a:gd name="connsiteX41" fmla="*/ 1246249 w 2487611"/>
              <a:gd name="connsiteY41" fmla="*/ 602784 h 4098299"/>
              <a:gd name="connsiteX42" fmla="*/ 906699 w 2487611"/>
              <a:gd name="connsiteY42" fmla="*/ 942334 h 4098299"/>
              <a:gd name="connsiteX43" fmla="*/ 1246249 w 2487611"/>
              <a:gd name="connsiteY43" fmla="*/ 1281884 h 4098299"/>
              <a:gd name="connsiteX44" fmla="*/ 1585799 w 2487611"/>
              <a:gd name="connsiteY44" fmla="*/ 942334 h 4098299"/>
              <a:gd name="connsiteX45" fmla="*/ 1246249 w 2487611"/>
              <a:gd name="connsiteY45" fmla="*/ 602784 h 4098299"/>
              <a:gd name="connsiteX46" fmla="*/ 1238115 w 2487611"/>
              <a:gd name="connsiteY46" fmla="*/ 0 h 4098299"/>
              <a:gd name="connsiteX47" fmla="*/ 1243449 w 2487611"/>
              <a:gd name="connsiteY47" fmla="*/ 91485 h 4098299"/>
              <a:gd name="connsiteX48" fmla="*/ 1229544 w 2487611"/>
              <a:gd name="connsiteY48" fmla="*/ 4448 h 4098299"/>
              <a:gd name="connsiteX49" fmla="*/ 1891856 w 2487611"/>
              <a:gd name="connsiteY49" fmla="*/ 693773 h 4098299"/>
              <a:gd name="connsiteX50" fmla="*/ 2096831 w 2487611"/>
              <a:gd name="connsiteY50" fmla="*/ 1533040 h 4098299"/>
              <a:gd name="connsiteX51" fmla="*/ 2003408 w 2487611"/>
              <a:gd name="connsiteY51" fmla="*/ 2034625 h 4098299"/>
              <a:gd name="connsiteX52" fmla="*/ 2224895 w 2487611"/>
              <a:gd name="connsiteY52" fmla="*/ 2169985 h 4098299"/>
              <a:gd name="connsiteX53" fmla="*/ 2487611 w 2487611"/>
              <a:gd name="connsiteY53" fmla="*/ 2900140 h 4098299"/>
              <a:gd name="connsiteX54" fmla="*/ 1777602 w 2487611"/>
              <a:gd name="connsiteY54" fmla="*/ 2636154 h 4098299"/>
              <a:gd name="connsiteX55" fmla="*/ 1697050 w 2487611"/>
              <a:gd name="connsiteY55" fmla="*/ 2784134 h 4098299"/>
              <a:gd name="connsiteX56" fmla="*/ 789847 w 2487611"/>
              <a:gd name="connsiteY56" fmla="*/ 2784134 h 4098299"/>
              <a:gd name="connsiteX57" fmla="*/ 709405 w 2487611"/>
              <a:gd name="connsiteY57" fmla="*/ 2636379 h 4098299"/>
              <a:gd name="connsiteX58" fmla="*/ 0 w 2487611"/>
              <a:gd name="connsiteY58" fmla="*/ 2900140 h 4098299"/>
              <a:gd name="connsiteX59" fmla="*/ 262716 w 2487611"/>
              <a:gd name="connsiteY59" fmla="*/ 2169985 h 4098299"/>
              <a:gd name="connsiteX60" fmla="*/ 483603 w 2487611"/>
              <a:gd name="connsiteY60" fmla="*/ 2034991 h 4098299"/>
              <a:gd name="connsiteX61" fmla="*/ 390066 w 2487611"/>
              <a:gd name="connsiteY61" fmla="*/ 1533040 h 4098299"/>
              <a:gd name="connsiteX62" fmla="*/ 595041 w 2487611"/>
              <a:gd name="connsiteY62" fmla="*/ 693773 h 4098299"/>
              <a:gd name="connsiteX63" fmla="*/ 1238115 w 2487611"/>
              <a:gd name="connsiteY63" fmla="*/ 0 h 4098299"/>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43449 w 2487611"/>
              <a:gd name="connsiteY47" fmla="*/ 87037 h 4093851"/>
              <a:gd name="connsiteX48" fmla="*/ 1229544 w 2487611"/>
              <a:gd name="connsiteY48" fmla="*/ 0 h 4093851"/>
              <a:gd name="connsiteX49" fmla="*/ 1891856 w 2487611"/>
              <a:gd name="connsiteY49" fmla="*/ 689325 h 4093851"/>
              <a:gd name="connsiteX50" fmla="*/ 2096831 w 2487611"/>
              <a:gd name="connsiteY50" fmla="*/ 1528592 h 4093851"/>
              <a:gd name="connsiteX51" fmla="*/ 2003408 w 2487611"/>
              <a:gd name="connsiteY51" fmla="*/ 2030177 h 4093851"/>
              <a:gd name="connsiteX52" fmla="*/ 2224895 w 2487611"/>
              <a:gd name="connsiteY52" fmla="*/ 2165537 h 4093851"/>
              <a:gd name="connsiteX53" fmla="*/ 2487611 w 2487611"/>
              <a:gd name="connsiteY53" fmla="*/ 2895692 h 4093851"/>
              <a:gd name="connsiteX54" fmla="*/ 1777602 w 2487611"/>
              <a:gd name="connsiteY54" fmla="*/ 2631706 h 4093851"/>
              <a:gd name="connsiteX55" fmla="*/ 1697050 w 2487611"/>
              <a:gd name="connsiteY55" fmla="*/ 2779686 h 4093851"/>
              <a:gd name="connsiteX56" fmla="*/ 789847 w 2487611"/>
              <a:gd name="connsiteY56" fmla="*/ 2779686 h 4093851"/>
              <a:gd name="connsiteX57" fmla="*/ 709405 w 2487611"/>
              <a:gd name="connsiteY57" fmla="*/ 2631931 h 4093851"/>
              <a:gd name="connsiteX58" fmla="*/ 0 w 2487611"/>
              <a:gd name="connsiteY58" fmla="*/ 2895692 h 4093851"/>
              <a:gd name="connsiteX59" fmla="*/ 262716 w 2487611"/>
              <a:gd name="connsiteY59" fmla="*/ 2165537 h 4093851"/>
              <a:gd name="connsiteX60" fmla="*/ 483603 w 2487611"/>
              <a:gd name="connsiteY60" fmla="*/ 2030543 h 4093851"/>
              <a:gd name="connsiteX61" fmla="*/ 390066 w 2487611"/>
              <a:gd name="connsiteY61" fmla="*/ 1528592 h 4093851"/>
              <a:gd name="connsiteX62" fmla="*/ 595041 w 2487611"/>
              <a:gd name="connsiteY62" fmla="*/ 689325 h 4093851"/>
              <a:gd name="connsiteX63" fmla="*/ 1225855 w 2487611"/>
              <a:gd name="connsiteY63" fmla="*/ 9198 h 4093851"/>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29544 w 2487611"/>
              <a:gd name="connsiteY47" fmla="*/ 0 h 4093851"/>
              <a:gd name="connsiteX48" fmla="*/ 1891856 w 2487611"/>
              <a:gd name="connsiteY48" fmla="*/ 689325 h 4093851"/>
              <a:gd name="connsiteX49" fmla="*/ 2096831 w 2487611"/>
              <a:gd name="connsiteY49" fmla="*/ 1528592 h 4093851"/>
              <a:gd name="connsiteX50" fmla="*/ 2003408 w 2487611"/>
              <a:gd name="connsiteY50" fmla="*/ 2030177 h 4093851"/>
              <a:gd name="connsiteX51" fmla="*/ 2224895 w 2487611"/>
              <a:gd name="connsiteY51" fmla="*/ 2165537 h 4093851"/>
              <a:gd name="connsiteX52" fmla="*/ 2487611 w 2487611"/>
              <a:gd name="connsiteY52" fmla="*/ 2895692 h 4093851"/>
              <a:gd name="connsiteX53" fmla="*/ 1777602 w 2487611"/>
              <a:gd name="connsiteY53" fmla="*/ 2631706 h 4093851"/>
              <a:gd name="connsiteX54" fmla="*/ 1697050 w 2487611"/>
              <a:gd name="connsiteY54" fmla="*/ 2779686 h 4093851"/>
              <a:gd name="connsiteX55" fmla="*/ 789847 w 2487611"/>
              <a:gd name="connsiteY55" fmla="*/ 2779686 h 4093851"/>
              <a:gd name="connsiteX56" fmla="*/ 709405 w 2487611"/>
              <a:gd name="connsiteY56" fmla="*/ 2631931 h 4093851"/>
              <a:gd name="connsiteX57" fmla="*/ 0 w 2487611"/>
              <a:gd name="connsiteY57" fmla="*/ 2895692 h 4093851"/>
              <a:gd name="connsiteX58" fmla="*/ 262716 w 2487611"/>
              <a:gd name="connsiteY58" fmla="*/ 2165537 h 4093851"/>
              <a:gd name="connsiteX59" fmla="*/ 483603 w 2487611"/>
              <a:gd name="connsiteY59" fmla="*/ 2030543 h 4093851"/>
              <a:gd name="connsiteX60" fmla="*/ 390066 w 2487611"/>
              <a:gd name="connsiteY60" fmla="*/ 1528592 h 4093851"/>
              <a:gd name="connsiteX61" fmla="*/ 595041 w 2487611"/>
              <a:gd name="connsiteY61" fmla="*/ 689325 h 4093851"/>
              <a:gd name="connsiteX62" fmla="*/ 1225855 w 2487611"/>
              <a:gd name="connsiteY62" fmla="*/ 9198 h 4093851"/>
              <a:gd name="connsiteX0" fmla="*/ 1355591 w 2487611"/>
              <a:gd name="connsiteY0" fmla="*/ 3168890 h 4094887"/>
              <a:gd name="connsiteX1" fmla="*/ 1668701 w 2487611"/>
              <a:gd name="connsiteY1" fmla="*/ 3469474 h 4094887"/>
              <a:gd name="connsiteX2" fmla="*/ 1698103 w 2487611"/>
              <a:gd name="connsiteY2" fmla="*/ 3813117 h 4094887"/>
              <a:gd name="connsiteX3" fmla="*/ 1503571 w 2487611"/>
              <a:gd name="connsiteY3" fmla="*/ 3595625 h 4094887"/>
              <a:gd name="connsiteX4" fmla="*/ 1461585 w 2487611"/>
              <a:gd name="connsiteY4" fmla="*/ 3809366 h 4094887"/>
              <a:gd name="connsiteX5" fmla="*/ 1244671 w 2487611"/>
              <a:gd name="connsiteY5" fmla="*/ 4094887 h 4094887"/>
              <a:gd name="connsiteX6" fmla="*/ 1079392 w 2487611"/>
              <a:gd name="connsiteY6" fmla="*/ 3789128 h 4094887"/>
              <a:gd name="connsiteX7" fmla="*/ 987763 w 2487611"/>
              <a:gd name="connsiteY7" fmla="*/ 3656930 h 4094887"/>
              <a:gd name="connsiteX8" fmla="*/ 854400 w 2487611"/>
              <a:gd name="connsiteY8" fmla="*/ 3723652 h 4094887"/>
              <a:gd name="connsiteX9" fmla="*/ 869102 w 2487611"/>
              <a:gd name="connsiteY9" fmla="*/ 3400237 h 4094887"/>
              <a:gd name="connsiteX10" fmla="*/ 1052587 w 2487611"/>
              <a:gd name="connsiteY10" fmla="*/ 3202692 h 4094887"/>
              <a:gd name="connsiteX11" fmla="*/ 1019981 w 2487611"/>
              <a:gd name="connsiteY11" fmla="*/ 3246715 h 4094887"/>
              <a:gd name="connsiteX12" fmla="*/ 1012121 w 2487611"/>
              <a:gd name="connsiteY12" fmla="*/ 3419632 h 4094887"/>
              <a:gd name="connsiteX13" fmla="*/ 1083424 w 2487611"/>
              <a:gd name="connsiteY13" fmla="*/ 3383959 h 4094887"/>
              <a:gd name="connsiteX14" fmla="*/ 1132416 w 2487611"/>
              <a:gd name="connsiteY14" fmla="*/ 3454639 h 4094887"/>
              <a:gd name="connsiteX15" fmla="*/ 1220783 w 2487611"/>
              <a:gd name="connsiteY15" fmla="*/ 3618116 h 4094887"/>
              <a:gd name="connsiteX16" fmla="*/ 1336759 w 2487611"/>
              <a:gd name="connsiteY16" fmla="*/ 3465459 h 4094887"/>
              <a:gd name="connsiteX17" fmla="*/ 1359207 w 2487611"/>
              <a:gd name="connsiteY17" fmla="*/ 3351180 h 4094887"/>
              <a:gd name="connsiteX18" fmla="*/ 1463216 w 2487611"/>
              <a:gd name="connsiteY18" fmla="*/ 3467464 h 4094887"/>
              <a:gd name="connsiteX19" fmla="*/ 1447496 w 2487611"/>
              <a:gd name="connsiteY19" fmla="*/ 3283732 h 4094887"/>
              <a:gd name="connsiteX20" fmla="*/ 1355591 w 2487611"/>
              <a:gd name="connsiteY20" fmla="*/ 3168890 h 4094887"/>
              <a:gd name="connsiteX21" fmla="*/ 803026 w 2487611"/>
              <a:gd name="connsiteY21" fmla="*/ 2861325 h 4094887"/>
              <a:gd name="connsiteX22" fmla="*/ 1689473 w 2487611"/>
              <a:gd name="connsiteY22" fmla="*/ 2861325 h 4094887"/>
              <a:gd name="connsiteX23" fmla="*/ 1482985 w 2487611"/>
              <a:gd name="connsiteY23" fmla="*/ 3141373 h 4094887"/>
              <a:gd name="connsiteX24" fmla="*/ 1009514 w 2487611"/>
              <a:gd name="connsiteY24" fmla="*/ 3141373 h 4094887"/>
              <a:gd name="connsiteX25" fmla="*/ 803026 w 2487611"/>
              <a:gd name="connsiteY25" fmla="*/ 2861325 h 4094887"/>
              <a:gd name="connsiteX26" fmla="*/ 1246249 w 2487611"/>
              <a:gd name="connsiteY26" fmla="*/ 1561260 h 4094887"/>
              <a:gd name="connsiteX27" fmla="*/ 1346518 w 2487611"/>
              <a:gd name="connsiteY27" fmla="*/ 1661529 h 4094887"/>
              <a:gd name="connsiteX28" fmla="*/ 1246249 w 2487611"/>
              <a:gd name="connsiteY28" fmla="*/ 1761798 h 4094887"/>
              <a:gd name="connsiteX29" fmla="*/ 1145980 w 2487611"/>
              <a:gd name="connsiteY29" fmla="*/ 1661529 h 4094887"/>
              <a:gd name="connsiteX30" fmla="*/ 1246249 w 2487611"/>
              <a:gd name="connsiteY30" fmla="*/ 1561260 h 4094887"/>
              <a:gd name="connsiteX31" fmla="*/ 1246249 w 2487611"/>
              <a:gd name="connsiteY31" fmla="*/ 1491754 h 4094887"/>
              <a:gd name="connsiteX32" fmla="*/ 1076474 w 2487611"/>
              <a:gd name="connsiteY32" fmla="*/ 1661529 h 4094887"/>
              <a:gd name="connsiteX33" fmla="*/ 1246249 w 2487611"/>
              <a:gd name="connsiteY33" fmla="*/ 1831304 h 4094887"/>
              <a:gd name="connsiteX34" fmla="*/ 1416024 w 2487611"/>
              <a:gd name="connsiteY34" fmla="*/ 1661529 h 4094887"/>
              <a:gd name="connsiteX35" fmla="*/ 1246249 w 2487611"/>
              <a:gd name="connsiteY35" fmla="*/ 1491754 h 4094887"/>
              <a:gd name="connsiteX36" fmla="*/ 1246249 w 2487611"/>
              <a:gd name="connsiteY36" fmla="*/ 738384 h 4094887"/>
              <a:gd name="connsiteX37" fmla="*/ 1446787 w 2487611"/>
              <a:gd name="connsiteY37" fmla="*/ 938922 h 4094887"/>
              <a:gd name="connsiteX38" fmla="*/ 1246249 w 2487611"/>
              <a:gd name="connsiteY38" fmla="*/ 1139460 h 4094887"/>
              <a:gd name="connsiteX39" fmla="*/ 1045711 w 2487611"/>
              <a:gd name="connsiteY39" fmla="*/ 938922 h 4094887"/>
              <a:gd name="connsiteX40" fmla="*/ 1246249 w 2487611"/>
              <a:gd name="connsiteY40" fmla="*/ 738384 h 4094887"/>
              <a:gd name="connsiteX41" fmla="*/ 1246249 w 2487611"/>
              <a:gd name="connsiteY41" fmla="*/ 599372 h 4094887"/>
              <a:gd name="connsiteX42" fmla="*/ 906699 w 2487611"/>
              <a:gd name="connsiteY42" fmla="*/ 938922 h 4094887"/>
              <a:gd name="connsiteX43" fmla="*/ 1246249 w 2487611"/>
              <a:gd name="connsiteY43" fmla="*/ 1278472 h 4094887"/>
              <a:gd name="connsiteX44" fmla="*/ 1585799 w 2487611"/>
              <a:gd name="connsiteY44" fmla="*/ 938922 h 4094887"/>
              <a:gd name="connsiteX45" fmla="*/ 1246249 w 2487611"/>
              <a:gd name="connsiteY45" fmla="*/ 599372 h 4094887"/>
              <a:gd name="connsiteX46" fmla="*/ 1235050 w 2487611"/>
              <a:gd name="connsiteY46" fmla="*/ 0 h 4094887"/>
              <a:gd name="connsiteX47" fmla="*/ 1229544 w 2487611"/>
              <a:gd name="connsiteY47" fmla="*/ 1036 h 4094887"/>
              <a:gd name="connsiteX48" fmla="*/ 1891856 w 2487611"/>
              <a:gd name="connsiteY48" fmla="*/ 690361 h 4094887"/>
              <a:gd name="connsiteX49" fmla="*/ 2096831 w 2487611"/>
              <a:gd name="connsiteY49" fmla="*/ 1529628 h 4094887"/>
              <a:gd name="connsiteX50" fmla="*/ 2003408 w 2487611"/>
              <a:gd name="connsiteY50" fmla="*/ 2031213 h 4094887"/>
              <a:gd name="connsiteX51" fmla="*/ 2224895 w 2487611"/>
              <a:gd name="connsiteY51" fmla="*/ 2166573 h 4094887"/>
              <a:gd name="connsiteX52" fmla="*/ 2487611 w 2487611"/>
              <a:gd name="connsiteY52" fmla="*/ 2896728 h 4094887"/>
              <a:gd name="connsiteX53" fmla="*/ 1777602 w 2487611"/>
              <a:gd name="connsiteY53" fmla="*/ 2632742 h 4094887"/>
              <a:gd name="connsiteX54" fmla="*/ 1697050 w 2487611"/>
              <a:gd name="connsiteY54" fmla="*/ 2780722 h 4094887"/>
              <a:gd name="connsiteX55" fmla="*/ 789847 w 2487611"/>
              <a:gd name="connsiteY55" fmla="*/ 2780722 h 4094887"/>
              <a:gd name="connsiteX56" fmla="*/ 709405 w 2487611"/>
              <a:gd name="connsiteY56" fmla="*/ 2632967 h 4094887"/>
              <a:gd name="connsiteX57" fmla="*/ 0 w 2487611"/>
              <a:gd name="connsiteY57" fmla="*/ 2896728 h 4094887"/>
              <a:gd name="connsiteX58" fmla="*/ 262716 w 2487611"/>
              <a:gd name="connsiteY58" fmla="*/ 2166573 h 4094887"/>
              <a:gd name="connsiteX59" fmla="*/ 483603 w 2487611"/>
              <a:gd name="connsiteY59" fmla="*/ 2031579 h 4094887"/>
              <a:gd name="connsiteX60" fmla="*/ 390066 w 2487611"/>
              <a:gd name="connsiteY60" fmla="*/ 1529628 h 4094887"/>
              <a:gd name="connsiteX61" fmla="*/ 595041 w 2487611"/>
              <a:gd name="connsiteY61" fmla="*/ 690361 h 4094887"/>
              <a:gd name="connsiteX62" fmla="*/ 1235050 w 2487611"/>
              <a:gd name="connsiteY62" fmla="*/ 0 h 40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87611" h="4094887">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TextBox 24">
            <a:extLst>
              <a:ext uri="{FF2B5EF4-FFF2-40B4-BE49-F238E27FC236}">
                <a16:creationId xmlns:a16="http://schemas.microsoft.com/office/drawing/2014/main" id="{A65FFE79-1303-4D4E-AAC0-DB12A6D8C43D}"/>
              </a:ext>
            </a:extLst>
          </p:cNvPr>
          <p:cNvSpPr txBox="1"/>
          <p:nvPr/>
        </p:nvSpPr>
        <p:spPr>
          <a:xfrm>
            <a:off x="2001655" y="4100737"/>
            <a:ext cx="1411922" cy="507831"/>
          </a:xfrm>
          <a:prstGeom prst="rect">
            <a:avLst/>
          </a:prstGeom>
          <a:solidFill>
            <a:schemeClr val="accent6"/>
          </a:solidFill>
        </p:spPr>
        <p:txBody>
          <a:bodyPr wrap="square" rtlCol="0">
            <a:spAutoFit/>
          </a:bodyPr>
          <a:lstStyle/>
          <a:p>
            <a:pPr algn="ctr"/>
            <a:r>
              <a:rPr lang="en-US" altLang="ko-KR" sz="2700" b="1" dirty="0">
                <a:solidFill>
                  <a:schemeClr val="bg1"/>
                </a:solidFill>
                <a:cs typeface="Arial" pitchFamily="34" charset="0"/>
              </a:rPr>
              <a:t>START</a:t>
            </a:r>
            <a:endParaRPr lang="ko-KR" altLang="en-US" sz="2700" b="1" dirty="0">
              <a:solidFill>
                <a:schemeClr val="bg1"/>
              </a:solidFill>
              <a:cs typeface="Arial" pitchFamily="34" charset="0"/>
            </a:endParaRPr>
          </a:p>
        </p:txBody>
      </p:sp>
      <p:sp>
        <p:nvSpPr>
          <p:cNvPr id="26" name="TextBox 25">
            <a:extLst>
              <a:ext uri="{FF2B5EF4-FFF2-40B4-BE49-F238E27FC236}">
                <a16:creationId xmlns:a16="http://schemas.microsoft.com/office/drawing/2014/main" id="{538AAC3D-331D-4F77-BC5D-EC48F885D81A}"/>
              </a:ext>
            </a:extLst>
          </p:cNvPr>
          <p:cNvSpPr txBox="1"/>
          <p:nvPr/>
        </p:nvSpPr>
        <p:spPr>
          <a:xfrm>
            <a:off x="11736280" y="0"/>
            <a:ext cx="455720" cy="369332"/>
          </a:xfrm>
          <a:prstGeom prst="rect">
            <a:avLst/>
          </a:prstGeom>
          <a:noFill/>
        </p:spPr>
        <p:txBody>
          <a:bodyPr wrap="square" rtlCol="0">
            <a:spAutoFit/>
          </a:bodyPr>
          <a:lstStyle/>
          <a:p>
            <a:r>
              <a:rPr lang="fa-IR" dirty="0"/>
              <a:t>60</a:t>
            </a:r>
            <a:endParaRPr lang="en-US" dirty="0"/>
          </a:p>
        </p:txBody>
      </p:sp>
    </p:spTree>
    <p:extLst>
      <p:ext uri="{BB962C8B-B14F-4D97-AF65-F5344CB8AC3E}">
        <p14:creationId xmlns:p14="http://schemas.microsoft.com/office/powerpoint/2010/main" val="1038673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388">
            <a:extLst>
              <a:ext uri="{FF2B5EF4-FFF2-40B4-BE49-F238E27FC236}">
                <a16:creationId xmlns:a16="http://schemas.microsoft.com/office/drawing/2014/main" id="{FC0B9A60-1719-408D-B41E-6DE2627FBF68}"/>
              </a:ext>
            </a:extLst>
          </p:cNvPr>
          <p:cNvGrpSpPr/>
          <p:nvPr/>
        </p:nvGrpSpPr>
        <p:grpSpPr>
          <a:xfrm flipH="1">
            <a:off x="749108" y="2043611"/>
            <a:ext cx="1725194" cy="3399320"/>
            <a:chOff x="4362111" y="2245352"/>
            <a:chExt cx="1526744" cy="3008292"/>
          </a:xfrm>
          <a:solidFill>
            <a:schemeClr val="accent2"/>
          </a:solidFill>
        </p:grpSpPr>
        <p:grpSp>
          <p:nvGrpSpPr>
            <p:cNvPr id="3" name="Group 16387">
              <a:extLst>
                <a:ext uri="{FF2B5EF4-FFF2-40B4-BE49-F238E27FC236}">
                  <a16:creationId xmlns:a16="http://schemas.microsoft.com/office/drawing/2014/main" id="{1C1BD873-34E6-4B5D-B68E-3E6AA65EC1C5}"/>
                </a:ext>
              </a:extLst>
            </p:cNvPr>
            <p:cNvGrpSpPr/>
            <p:nvPr/>
          </p:nvGrpSpPr>
          <p:grpSpPr>
            <a:xfrm rot="5400000">
              <a:off x="3917845" y="4305320"/>
              <a:ext cx="1392590" cy="504058"/>
              <a:chOff x="4572003" y="3491986"/>
              <a:chExt cx="1989414" cy="720077"/>
            </a:xfrm>
            <a:grpFill/>
          </p:grpSpPr>
          <p:sp>
            <p:nvSpPr>
              <p:cNvPr id="20" name="Block Arc 16384">
                <a:extLst>
                  <a:ext uri="{FF2B5EF4-FFF2-40B4-BE49-F238E27FC236}">
                    <a16:creationId xmlns:a16="http://schemas.microsoft.com/office/drawing/2014/main" id="{B533F18C-1C3F-401B-B5D1-3335E115E511}"/>
                  </a:ext>
                </a:extLst>
              </p:cNvPr>
              <p:cNvSpPr/>
              <p:nvPr/>
            </p:nvSpPr>
            <p:spPr>
              <a:xfrm>
                <a:off x="4572003" y="3491986"/>
                <a:ext cx="720080" cy="720077"/>
              </a:xfrm>
              <a:prstGeom prst="blockArc">
                <a:avLst>
                  <a:gd name="adj1" fmla="val 5390096"/>
                  <a:gd name="adj2" fmla="val 10756098"/>
                  <a:gd name="adj3" fmla="val 164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 name="Rectangle 16386">
                <a:extLst>
                  <a:ext uri="{FF2B5EF4-FFF2-40B4-BE49-F238E27FC236}">
                    <a16:creationId xmlns:a16="http://schemas.microsoft.com/office/drawing/2014/main" id="{AC6073AB-00B3-4159-A637-483E1A64A17A}"/>
                  </a:ext>
                </a:extLst>
              </p:cNvPr>
              <p:cNvSpPr/>
              <p:nvPr/>
            </p:nvSpPr>
            <p:spPr>
              <a:xfrm>
                <a:off x="4915704" y="4093761"/>
                <a:ext cx="164571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grpSp>
        <p:grpSp>
          <p:nvGrpSpPr>
            <p:cNvPr id="4" name="Group 38">
              <a:extLst>
                <a:ext uri="{FF2B5EF4-FFF2-40B4-BE49-F238E27FC236}">
                  <a16:creationId xmlns:a16="http://schemas.microsoft.com/office/drawing/2014/main" id="{B03728D2-5420-4B0A-B9FA-95755C0D2189}"/>
                </a:ext>
              </a:extLst>
            </p:cNvPr>
            <p:cNvGrpSpPr/>
            <p:nvPr/>
          </p:nvGrpSpPr>
          <p:grpSpPr>
            <a:xfrm>
              <a:off x="4934247" y="2289861"/>
              <a:ext cx="504056" cy="1260056"/>
              <a:chOff x="4390223" y="2132969"/>
              <a:chExt cx="720080" cy="1800087"/>
            </a:xfrm>
            <a:grpFill/>
          </p:grpSpPr>
          <p:sp>
            <p:nvSpPr>
              <p:cNvPr id="17" name="Block Arc 39">
                <a:extLst>
                  <a:ext uri="{FF2B5EF4-FFF2-40B4-BE49-F238E27FC236}">
                    <a16:creationId xmlns:a16="http://schemas.microsoft.com/office/drawing/2014/main" id="{7720B8CD-F8C5-49C9-8CF0-523578FE22D0}"/>
                  </a:ext>
                </a:extLst>
              </p:cNvPr>
              <p:cNvSpPr/>
              <p:nvPr/>
            </p:nvSpPr>
            <p:spPr>
              <a:xfrm>
                <a:off x="4390223" y="3212976"/>
                <a:ext cx="720080" cy="720080"/>
              </a:xfrm>
              <a:prstGeom prst="blockArc">
                <a:avLst>
                  <a:gd name="adj1" fmla="val 5390096"/>
                  <a:gd name="adj2" fmla="val 10914688"/>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18" name="Rectangle 40">
                <a:extLst>
                  <a:ext uri="{FF2B5EF4-FFF2-40B4-BE49-F238E27FC236}">
                    <a16:creationId xmlns:a16="http://schemas.microsoft.com/office/drawing/2014/main" id="{F1B2D7B8-77EC-415A-A227-7A764CA5EB7B}"/>
                  </a:ext>
                </a:extLst>
              </p:cNvPr>
              <p:cNvSpPr/>
              <p:nvPr/>
            </p:nvSpPr>
            <p:spPr>
              <a:xfrm>
                <a:off x="4730367" y="3814763"/>
                <a:ext cx="33962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19" name="Rectangle 41">
                <a:extLst>
                  <a:ext uri="{FF2B5EF4-FFF2-40B4-BE49-F238E27FC236}">
                    <a16:creationId xmlns:a16="http://schemas.microsoft.com/office/drawing/2014/main" id="{34097EB6-9597-4980-828B-8AEFDBEC893E}"/>
                  </a:ext>
                </a:extLst>
              </p:cNvPr>
              <p:cNvSpPr/>
              <p:nvPr/>
            </p:nvSpPr>
            <p:spPr>
              <a:xfrm rot="16200000">
                <a:off x="3729367" y="2793825"/>
                <a:ext cx="144000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5" name="Group 43">
              <a:extLst>
                <a:ext uri="{FF2B5EF4-FFF2-40B4-BE49-F238E27FC236}">
                  <a16:creationId xmlns:a16="http://schemas.microsoft.com/office/drawing/2014/main" id="{77AF1082-2E18-46AB-8BF7-9472ED406744}"/>
                </a:ext>
              </a:extLst>
            </p:cNvPr>
            <p:cNvGrpSpPr/>
            <p:nvPr/>
          </p:nvGrpSpPr>
          <p:grpSpPr>
            <a:xfrm flipH="1">
              <a:off x="4591514" y="3112921"/>
              <a:ext cx="851712" cy="830935"/>
              <a:chOff x="4571999" y="2746017"/>
              <a:chExt cx="1216731" cy="1187053"/>
            </a:xfrm>
            <a:grpFill/>
          </p:grpSpPr>
          <p:sp>
            <p:nvSpPr>
              <p:cNvPr id="14" name="Block Arc 44">
                <a:extLst>
                  <a:ext uri="{FF2B5EF4-FFF2-40B4-BE49-F238E27FC236}">
                    <a16:creationId xmlns:a16="http://schemas.microsoft.com/office/drawing/2014/main" id="{09B7D412-7879-4071-BE6B-E997DF12B0AB}"/>
                  </a:ext>
                </a:extLst>
              </p:cNvPr>
              <p:cNvSpPr/>
              <p:nvPr/>
            </p:nvSpPr>
            <p:spPr>
              <a:xfrm>
                <a:off x="4572000" y="3212990"/>
                <a:ext cx="720080" cy="720080"/>
              </a:xfrm>
              <a:prstGeom prst="blockArc">
                <a:avLst>
                  <a:gd name="adj1" fmla="val 5390096"/>
                  <a:gd name="adj2" fmla="val 10914699"/>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15" name="Rectangle 45">
                <a:extLst>
                  <a:ext uri="{FF2B5EF4-FFF2-40B4-BE49-F238E27FC236}">
                    <a16:creationId xmlns:a16="http://schemas.microsoft.com/office/drawing/2014/main" id="{8B9EE334-C077-412F-AF07-57146A0A07E0}"/>
                  </a:ext>
                </a:extLst>
              </p:cNvPr>
              <p:cNvSpPr/>
              <p:nvPr/>
            </p:nvSpPr>
            <p:spPr>
              <a:xfrm rot="10800000">
                <a:off x="4915703" y="3814757"/>
                <a:ext cx="87302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16" name="Rectangle 46">
                <a:extLst>
                  <a:ext uri="{FF2B5EF4-FFF2-40B4-BE49-F238E27FC236}">
                    <a16:creationId xmlns:a16="http://schemas.microsoft.com/office/drawing/2014/main" id="{50E95464-DE19-400D-82A0-18270CD411D5}"/>
                  </a:ext>
                </a:extLst>
              </p:cNvPr>
              <p:cNvSpPr/>
              <p:nvPr/>
            </p:nvSpPr>
            <p:spPr>
              <a:xfrm rot="5400000">
                <a:off x="4217672" y="3100344"/>
                <a:ext cx="82694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 name="Group 47">
              <a:extLst>
                <a:ext uri="{FF2B5EF4-FFF2-40B4-BE49-F238E27FC236}">
                  <a16:creationId xmlns:a16="http://schemas.microsoft.com/office/drawing/2014/main" id="{796E6C3C-0AFB-43C4-80CE-855496BF839A}"/>
                </a:ext>
              </a:extLst>
            </p:cNvPr>
            <p:cNvGrpSpPr/>
            <p:nvPr/>
          </p:nvGrpSpPr>
          <p:grpSpPr>
            <a:xfrm flipH="1">
              <a:off x="5384799" y="2828071"/>
              <a:ext cx="504056" cy="504057"/>
              <a:chOff x="4419813" y="3212976"/>
              <a:chExt cx="720080" cy="720080"/>
            </a:xfrm>
            <a:grpFill/>
          </p:grpSpPr>
          <p:sp>
            <p:nvSpPr>
              <p:cNvPr id="11" name="Block Arc 48">
                <a:extLst>
                  <a:ext uri="{FF2B5EF4-FFF2-40B4-BE49-F238E27FC236}">
                    <a16:creationId xmlns:a16="http://schemas.microsoft.com/office/drawing/2014/main" id="{145E5485-14FD-49D6-94C1-8F851008807C}"/>
                  </a:ext>
                </a:extLst>
              </p:cNvPr>
              <p:cNvSpPr/>
              <p:nvPr/>
            </p:nvSpPr>
            <p:spPr>
              <a:xfrm>
                <a:off x="4419813"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12" name="Rectangle 49">
                <a:extLst>
                  <a:ext uri="{FF2B5EF4-FFF2-40B4-BE49-F238E27FC236}">
                    <a16:creationId xmlns:a16="http://schemas.microsoft.com/office/drawing/2014/main" id="{8DB229AB-A8FF-49B1-9300-E321755F22C6}"/>
                  </a:ext>
                </a:extLst>
              </p:cNvPr>
              <p:cNvSpPr/>
              <p:nvPr/>
            </p:nvSpPr>
            <p:spPr>
              <a:xfrm rot="10800000">
                <a:off x="4751837" y="3814762"/>
                <a:ext cx="31815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13" name="Rectangle 50">
                <a:extLst>
                  <a:ext uri="{FF2B5EF4-FFF2-40B4-BE49-F238E27FC236}">
                    <a16:creationId xmlns:a16="http://schemas.microsoft.com/office/drawing/2014/main" id="{424D96E9-4AED-41CA-9A33-A4AD0ECC96CE}"/>
                  </a:ext>
                </a:extLst>
              </p:cNvPr>
              <p:cNvSpPr/>
              <p:nvPr/>
            </p:nvSpPr>
            <p:spPr>
              <a:xfrm rot="5400000">
                <a:off x="4334968"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7" name="Group 52">
              <a:extLst>
                <a:ext uri="{FF2B5EF4-FFF2-40B4-BE49-F238E27FC236}">
                  <a16:creationId xmlns:a16="http://schemas.microsoft.com/office/drawing/2014/main" id="{798F7A3D-2392-4EB1-B565-4A3BCEF4FCD7}"/>
                </a:ext>
              </a:extLst>
            </p:cNvPr>
            <p:cNvGrpSpPr/>
            <p:nvPr/>
          </p:nvGrpSpPr>
          <p:grpSpPr>
            <a:xfrm flipH="1">
              <a:off x="4950607" y="2245352"/>
              <a:ext cx="504056" cy="684063"/>
              <a:chOff x="4571999" y="2955823"/>
              <a:chExt cx="720080" cy="977233"/>
            </a:xfrm>
            <a:grpFill/>
          </p:grpSpPr>
          <p:sp>
            <p:nvSpPr>
              <p:cNvPr id="8" name="Block Arc 53">
                <a:extLst>
                  <a:ext uri="{FF2B5EF4-FFF2-40B4-BE49-F238E27FC236}">
                    <a16:creationId xmlns:a16="http://schemas.microsoft.com/office/drawing/2014/main" id="{5BCC349C-FBA1-414F-BBE2-86D55FC20E23}"/>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9" name="Rectangle 54">
                <a:extLst>
                  <a:ext uri="{FF2B5EF4-FFF2-40B4-BE49-F238E27FC236}">
                    <a16:creationId xmlns:a16="http://schemas.microsoft.com/office/drawing/2014/main" id="{774CBB4C-5227-488B-9506-BB67339FE853}"/>
                  </a:ext>
                </a:extLst>
              </p:cNvPr>
              <p:cNvSpPr/>
              <p:nvPr/>
            </p:nvSpPr>
            <p:spPr>
              <a:xfrm rot="10800000">
                <a:off x="4915703" y="3814762"/>
                <a:ext cx="28145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10" name="Rectangle 55">
                <a:extLst>
                  <a:ext uri="{FF2B5EF4-FFF2-40B4-BE49-F238E27FC236}">
                    <a16:creationId xmlns:a16="http://schemas.microsoft.com/office/drawing/2014/main" id="{D3FB16FE-744F-42AD-B7A3-71DC2EBB1413}"/>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grpSp>
        <p:nvGrpSpPr>
          <p:cNvPr id="22" name="Group 21">
            <a:extLst>
              <a:ext uri="{FF2B5EF4-FFF2-40B4-BE49-F238E27FC236}">
                <a16:creationId xmlns:a16="http://schemas.microsoft.com/office/drawing/2014/main" id="{62D2CA79-73D1-4B57-8DAA-F242182AC7B3}"/>
              </a:ext>
            </a:extLst>
          </p:cNvPr>
          <p:cNvGrpSpPr/>
          <p:nvPr/>
        </p:nvGrpSpPr>
        <p:grpSpPr>
          <a:xfrm>
            <a:off x="2655334" y="1962229"/>
            <a:ext cx="1725194" cy="3480701"/>
            <a:chOff x="4362111" y="2173330"/>
            <a:chExt cx="1526744" cy="3080314"/>
          </a:xfrm>
          <a:solidFill>
            <a:schemeClr val="accent2"/>
          </a:solidFill>
        </p:grpSpPr>
        <p:grpSp>
          <p:nvGrpSpPr>
            <p:cNvPr id="23" name="Group 22">
              <a:extLst>
                <a:ext uri="{FF2B5EF4-FFF2-40B4-BE49-F238E27FC236}">
                  <a16:creationId xmlns:a16="http://schemas.microsoft.com/office/drawing/2014/main" id="{CC0E54CB-31EE-4088-9063-BFEFFBB778E9}"/>
                </a:ext>
              </a:extLst>
            </p:cNvPr>
            <p:cNvGrpSpPr/>
            <p:nvPr/>
          </p:nvGrpSpPr>
          <p:grpSpPr>
            <a:xfrm rot="5400000">
              <a:off x="3917845" y="4305320"/>
              <a:ext cx="1392590" cy="504058"/>
              <a:chOff x="4572003" y="3491986"/>
              <a:chExt cx="1989414" cy="720077"/>
            </a:xfrm>
            <a:grpFill/>
          </p:grpSpPr>
          <p:sp>
            <p:nvSpPr>
              <p:cNvPr id="44" name="Block Arc 43">
                <a:extLst>
                  <a:ext uri="{FF2B5EF4-FFF2-40B4-BE49-F238E27FC236}">
                    <a16:creationId xmlns:a16="http://schemas.microsoft.com/office/drawing/2014/main" id="{A510565D-991A-4389-99A3-132652A23792}"/>
                  </a:ext>
                </a:extLst>
              </p:cNvPr>
              <p:cNvSpPr/>
              <p:nvPr/>
            </p:nvSpPr>
            <p:spPr>
              <a:xfrm>
                <a:off x="4572003" y="3491986"/>
                <a:ext cx="720080" cy="720077"/>
              </a:xfrm>
              <a:prstGeom prst="blockArc">
                <a:avLst>
                  <a:gd name="adj1" fmla="val 5390096"/>
                  <a:gd name="adj2" fmla="val 10756098"/>
                  <a:gd name="adj3" fmla="val 164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5" name="Rectangle 44">
                <a:extLst>
                  <a:ext uri="{FF2B5EF4-FFF2-40B4-BE49-F238E27FC236}">
                    <a16:creationId xmlns:a16="http://schemas.microsoft.com/office/drawing/2014/main" id="{1EE2BBDA-334A-4F83-BBE7-3FAE3E86811A}"/>
                  </a:ext>
                </a:extLst>
              </p:cNvPr>
              <p:cNvSpPr/>
              <p:nvPr/>
            </p:nvSpPr>
            <p:spPr>
              <a:xfrm>
                <a:off x="4915704" y="4093761"/>
                <a:ext cx="164571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4" name="Group 23">
              <a:extLst>
                <a:ext uri="{FF2B5EF4-FFF2-40B4-BE49-F238E27FC236}">
                  <a16:creationId xmlns:a16="http://schemas.microsoft.com/office/drawing/2014/main" id="{60EA3186-E036-47F9-89B5-CFF2A4BC7BE6}"/>
                </a:ext>
              </a:extLst>
            </p:cNvPr>
            <p:cNvGrpSpPr/>
            <p:nvPr/>
          </p:nvGrpSpPr>
          <p:grpSpPr>
            <a:xfrm>
              <a:off x="4934247" y="2289861"/>
              <a:ext cx="504056" cy="1260056"/>
              <a:chOff x="4390223" y="2132969"/>
              <a:chExt cx="720080" cy="1800087"/>
            </a:xfrm>
            <a:grpFill/>
          </p:grpSpPr>
          <p:sp>
            <p:nvSpPr>
              <p:cNvPr id="41" name="Block Arc 40">
                <a:extLst>
                  <a:ext uri="{FF2B5EF4-FFF2-40B4-BE49-F238E27FC236}">
                    <a16:creationId xmlns:a16="http://schemas.microsoft.com/office/drawing/2014/main" id="{68BC2055-9A2F-4F3E-86FB-64B0B8004EA4}"/>
                  </a:ext>
                </a:extLst>
              </p:cNvPr>
              <p:cNvSpPr/>
              <p:nvPr/>
            </p:nvSpPr>
            <p:spPr>
              <a:xfrm>
                <a:off x="4390223" y="3212976"/>
                <a:ext cx="720080" cy="720080"/>
              </a:xfrm>
              <a:prstGeom prst="blockArc">
                <a:avLst>
                  <a:gd name="adj1" fmla="val 5390096"/>
                  <a:gd name="adj2" fmla="val 10914688"/>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2" name="Rectangle 41">
                <a:extLst>
                  <a:ext uri="{FF2B5EF4-FFF2-40B4-BE49-F238E27FC236}">
                    <a16:creationId xmlns:a16="http://schemas.microsoft.com/office/drawing/2014/main" id="{D1C92C39-2494-4106-AFF8-6C12A80578D4}"/>
                  </a:ext>
                </a:extLst>
              </p:cNvPr>
              <p:cNvSpPr/>
              <p:nvPr/>
            </p:nvSpPr>
            <p:spPr>
              <a:xfrm>
                <a:off x="4730367" y="3814763"/>
                <a:ext cx="33962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3" name="Rectangle 42">
                <a:extLst>
                  <a:ext uri="{FF2B5EF4-FFF2-40B4-BE49-F238E27FC236}">
                    <a16:creationId xmlns:a16="http://schemas.microsoft.com/office/drawing/2014/main" id="{C574F160-FF1B-4D40-B231-C5C0FB22DA27}"/>
                  </a:ext>
                </a:extLst>
              </p:cNvPr>
              <p:cNvSpPr/>
              <p:nvPr/>
            </p:nvSpPr>
            <p:spPr>
              <a:xfrm rot="16200000">
                <a:off x="3729367" y="2793825"/>
                <a:ext cx="144000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5" name="Group 24">
              <a:extLst>
                <a:ext uri="{FF2B5EF4-FFF2-40B4-BE49-F238E27FC236}">
                  <a16:creationId xmlns:a16="http://schemas.microsoft.com/office/drawing/2014/main" id="{53B92639-456A-48CB-B706-4154057F4A55}"/>
                </a:ext>
              </a:extLst>
            </p:cNvPr>
            <p:cNvGrpSpPr/>
            <p:nvPr/>
          </p:nvGrpSpPr>
          <p:grpSpPr>
            <a:xfrm flipH="1">
              <a:off x="4591514" y="3112921"/>
              <a:ext cx="851712" cy="830935"/>
              <a:chOff x="4571999" y="2746017"/>
              <a:chExt cx="1216731" cy="1187053"/>
            </a:xfrm>
            <a:grpFill/>
          </p:grpSpPr>
          <p:sp>
            <p:nvSpPr>
              <p:cNvPr id="38" name="Block Arc 37">
                <a:extLst>
                  <a:ext uri="{FF2B5EF4-FFF2-40B4-BE49-F238E27FC236}">
                    <a16:creationId xmlns:a16="http://schemas.microsoft.com/office/drawing/2014/main" id="{9E007F2B-AAE9-4B4A-8BEB-4D77FB1CB33F}"/>
                  </a:ext>
                </a:extLst>
              </p:cNvPr>
              <p:cNvSpPr/>
              <p:nvPr/>
            </p:nvSpPr>
            <p:spPr>
              <a:xfrm>
                <a:off x="4572000" y="3212990"/>
                <a:ext cx="720080" cy="720080"/>
              </a:xfrm>
              <a:prstGeom prst="blockArc">
                <a:avLst>
                  <a:gd name="adj1" fmla="val 5390096"/>
                  <a:gd name="adj2" fmla="val 10914699"/>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39" name="Rectangle 38">
                <a:extLst>
                  <a:ext uri="{FF2B5EF4-FFF2-40B4-BE49-F238E27FC236}">
                    <a16:creationId xmlns:a16="http://schemas.microsoft.com/office/drawing/2014/main" id="{4F3C29BB-E8BA-4B0B-B455-BEA73412295C}"/>
                  </a:ext>
                </a:extLst>
              </p:cNvPr>
              <p:cNvSpPr/>
              <p:nvPr/>
            </p:nvSpPr>
            <p:spPr>
              <a:xfrm rot="10800000">
                <a:off x="4915703" y="3814757"/>
                <a:ext cx="87302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0" name="Rectangle 39">
                <a:extLst>
                  <a:ext uri="{FF2B5EF4-FFF2-40B4-BE49-F238E27FC236}">
                    <a16:creationId xmlns:a16="http://schemas.microsoft.com/office/drawing/2014/main" id="{50979E3A-DF24-47E8-A8DF-DC95D5C12EBD}"/>
                  </a:ext>
                </a:extLst>
              </p:cNvPr>
              <p:cNvSpPr/>
              <p:nvPr/>
            </p:nvSpPr>
            <p:spPr>
              <a:xfrm rot="5400000">
                <a:off x="4217672" y="3100344"/>
                <a:ext cx="82694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6" name="Group 25">
              <a:extLst>
                <a:ext uri="{FF2B5EF4-FFF2-40B4-BE49-F238E27FC236}">
                  <a16:creationId xmlns:a16="http://schemas.microsoft.com/office/drawing/2014/main" id="{C1637263-962B-41A1-8207-C4BA4150A55D}"/>
                </a:ext>
              </a:extLst>
            </p:cNvPr>
            <p:cNvGrpSpPr/>
            <p:nvPr/>
          </p:nvGrpSpPr>
          <p:grpSpPr>
            <a:xfrm flipH="1">
              <a:off x="5384799" y="2828071"/>
              <a:ext cx="504056" cy="504057"/>
              <a:chOff x="4419813" y="3212976"/>
              <a:chExt cx="720080" cy="720080"/>
            </a:xfrm>
            <a:grpFill/>
          </p:grpSpPr>
          <p:sp>
            <p:nvSpPr>
              <p:cNvPr id="35" name="Block Arc 34">
                <a:extLst>
                  <a:ext uri="{FF2B5EF4-FFF2-40B4-BE49-F238E27FC236}">
                    <a16:creationId xmlns:a16="http://schemas.microsoft.com/office/drawing/2014/main" id="{704822E2-E777-4306-A26A-D23FA01654C7}"/>
                  </a:ext>
                </a:extLst>
              </p:cNvPr>
              <p:cNvSpPr/>
              <p:nvPr/>
            </p:nvSpPr>
            <p:spPr>
              <a:xfrm>
                <a:off x="4419813"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6" name="Rectangle 35">
                <a:extLst>
                  <a:ext uri="{FF2B5EF4-FFF2-40B4-BE49-F238E27FC236}">
                    <a16:creationId xmlns:a16="http://schemas.microsoft.com/office/drawing/2014/main" id="{76AD9C79-559A-4FBA-9F96-CB88D1F55DBD}"/>
                  </a:ext>
                </a:extLst>
              </p:cNvPr>
              <p:cNvSpPr/>
              <p:nvPr/>
            </p:nvSpPr>
            <p:spPr>
              <a:xfrm rot="10800000">
                <a:off x="4751837" y="3814762"/>
                <a:ext cx="31815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7" name="Rectangle 36">
                <a:extLst>
                  <a:ext uri="{FF2B5EF4-FFF2-40B4-BE49-F238E27FC236}">
                    <a16:creationId xmlns:a16="http://schemas.microsoft.com/office/drawing/2014/main" id="{FBE68CBD-DF5D-4DE2-8B67-569918C79008}"/>
                  </a:ext>
                </a:extLst>
              </p:cNvPr>
              <p:cNvSpPr/>
              <p:nvPr/>
            </p:nvSpPr>
            <p:spPr>
              <a:xfrm rot="5400000">
                <a:off x="4334968"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7" name="Group 26">
              <a:extLst>
                <a:ext uri="{FF2B5EF4-FFF2-40B4-BE49-F238E27FC236}">
                  <a16:creationId xmlns:a16="http://schemas.microsoft.com/office/drawing/2014/main" id="{F7100554-60FC-4CEF-BE4A-56DE67CF8EC4}"/>
                </a:ext>
              </a:extLst>
            </p:cNvPr>
            <p:cNvGrpSpPr/>
            <p:nvPr/>
          </p:nvGrpSpPr>
          <p:grpSpPr>
            <a:xfrm flipH="1">
              <a:off x="4950607" y="2245352"/>
              <a:ext cx="504056" cy="684063"/>
              <a:chOff x="4571999" y="2955823"/>
              <a:chExt cx="720080" cy="977233"/>
            </a:xfrm>
            <a:grpFill/>
          </p:grpSpPr>
          <p:sp>
            <p:nvSpPr>
              <p:cNvPr id="32" name="Block Arc 31">
                <a:extLst>
                  <a:ext uri="{FF2B5EF4-FFF2-40B4-BE49-F238E27FC236}">
                    <a16:creationId xmlns:a16="http://schemas.microsoft.com/office/drawing/2014/main" id="{E4C464E5-0225-40A5-BBD9-C4BCE8BE04F3}"/>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3" name="Rectangle 32">
                <a:extLst>
                  <a:ext uri="{FF2B5EF4-FFF2-40B4-BE49-F238E27FC236}">
                    <a16:creationId xmlns:a16="http://schemas.microsoft.com/office/drawing/2014/main" id="{1278A86A-5CDA-4E24-9B2F-D5CD9481176B}"/>
                  </a:ext>
                </a:extLst>
              </p:cNvPr>
              <p:cNvSpPr/>
              <p:nvPr/>
            </p:nvSpPr>
            <p:spPr>
              <a:xfrm rot="10800000">
                <a:off x="4915703" y="3814762"/>
                <a:ext cx="28145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4" name="Rectangle 33">
                <a:extLst>
                  <a:ext uri="{FF2B5EF4-FFF2-40B4-BE49-F238E27FC236}">
                    <a16:creationId xmlns:a16="http://schemas.microsoft.com/office/drawing/2014/main" id="{E2D2C9EC-BCC9-40E0-B1E4-C3549A596BB8}"/>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8" name="Group 27">
              <a:extLst>
                <a:ext uri="{FF2B5EF4-FFF2-40B4-BE49-F238E27FC236}">
                  <a16:creationId xmlns:a16="http://schemas.microsoft.com/office/drawing/2014/main" id="{FBDB2F97-3270-4B41-89E6-8C1964FE435E}"/>
                </a:ext>
              </a:extLst>
            </p:cNvPr>
            <p:cNvGrpSpPr/>
            <p:nvPr/>
          </p:nvGrpSpPr>
          <p:grpSpPr>
            <a:xfrm>
              <a:off x="4540436" y="2173330"/>
              <a:ext cx="504056" cy="504057"/>
              <a:chOff x="4238036" y="3212976"/>
              <a:chExt cx="720080" cy="720080"/>
            </a:xfrm>
            <a:grpFill/>
          </p:grpSpPr>
          <p:sp>
            <p:nvSpPr>
              <p:cNvPr id="29" name="Block Arc 28">
                <a:extLst>
                  <a:ext uri="{FF2B5EF4-FFF2-40B4-BE49-F238E27FC236}">
                    <a16:creationId xmlns:a16="http://schemas.microsoft.com/office/drawing/2014/main" id="{CB39D477-1F73-4C47-AA7D-EFBF1C76FE34}"/>
                  </a:ext>
                </a:extLst>
              </p:cNvPr>
              <p:cNvSpPr/>
              <p:nvPr/>
            </p:nvSpPr>
            <p:spPr>
              <a:xfrm>
                <a:off x="4238036"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0" name="Rectangle 29">
                <a:extLst>
                  <a:ext uri="{FF2B5EF4-FFF2-40B4-BE49-F238E27FC236}">
                    <a16:creationId xmlns:a16="http://schemas.microsoft.com/office/drawing/2014/main" id="{B92A9EBF-F446-4471-A656-5CAFE5911211}"/>
                  </a:ext>
                </a:extLst>
              </p:cNvPr>
              <p:cNvSpPr/>
              <p:nvPr/>
            </p:nvSpPr>
            <p:spPr>
              <a:xfrm rot="10800000">
                <a:off x="4580840" y="3814762"/>
                <a:ext cx="30737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1" name="Rectangle 30">
                <a:extLst>
                  <a:ext uri="{FF2B5EF4-FFF2-40B4-BE49-F238E27FC236}">
                    <a16:creationId xmlns:a16="http://schemas.microsoft.com/office/drawing/2014/main" id="{3E1A8984-68C6-4F4C-91CB-41E1CA753013}"/>
                  </a:ext>
                </a:extLst>
              </p:cNvPr>
              <p:cNvSpPr/>
              <p:nvPr/>
            </p:nvSpPr>
            <p:spPr>
              <a:xfrm rot="5400000">
                <a:off x="4153191"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grpSp>
        <p:nvGrpSpPr>
          <p:cNvPr id="46" name="Group 45">
            <a:extLst>
              <a:ext uri="{FF2B5EF4-FFF2-40B4-BE49-F238E27FC236}">
                <a16:creationId xmlns:a16="http://schemas.microsoft.com/office/drawing/2014/main" id="{EE9D09F2-4DD9-4D63-880A-3D194FA95A4B}"/>
              </a:ext>
            </a:extLst>
          </p:cNvPr>
          <p:cNvGrpSpPr/>
          <p:nvPr/>
        </p:nvGrpSpPr>
        <p:grpSpPr>
          <a:xfrm flipH="1">
            <a:off x="1921521" y="1353283"/>
            <a:ext cx="894196" cy="4020145"/>
            <a:chOff x="4774212" y="2173330"/>
            <a:chExt cx="791336" cy="3557704"/>
          </a:xfrm>
          <a:solidFill>
            <a:schemeClr val="accent2"/>
          </a:solidFill>
        </p:grpSpPr>
        <p:grpSp>
          <p:nvGrpSpPr>
            <p:cNvPr id="47" name="Group 46">
              <a:extLst>
                <a:ext uri="{FF2B5EF4-FFF2-40B4-BE49-F238E27FC236}">
                  <a16:creationId xmlns:a16="http://schemas.microsoft.com/office/drawing/2014/main" id="{71CBDBEC-1EA0-4A84-866B-0F8F82D2205B}"/>
                </a:ext>
              </a:extLst>
            </p:cNvPr>
            <p:cNvGrpSpPr/>
            <p:nvPr/>
          </p:nvGrpSpPr>
          <p:grpSpPr>
            <a:xfrm rot="5400000">
              <a:off x="4269404" y="4542721"/>
              <a:ext cx="1872567" cy="504060"/>
              <a:chOff x="4568320" y="2646948"/>
              <a:chExt cx="2675098" cy="720082"/>
            </a:xfrm>
            <a:grpFill/>
          </p:grpSpPr>
          <p:sp>
            <p:nvSpPr>
              <p:cNvPr id="63" name="Block Arc 62">
                <a:extLst>
                  <a:ext uri="{FF2B5EF4-FFF2-40B4-BE49-F238E27FC236}">
                    <a16:creationId xmlns:a16="http://schemas.microsoft.com/office/drawing/2014/main" id="{AD6BB36F-8C7B-4F8D-A8E0-AB47E4CCB28B}"/>
                  </a:ext>
                </a:extLst>
              </p:cNvPr>
              <p:cNvSpPr/>
              <p:nvPr/>
            </p:nvSpPr>
            <p:spPr>
              <a:xfrm>
                <a:off x="4568320" y="2646948"/>
                <a:ext cx="720081" cy="720077"/>
              </a:xfrm>
              <a:prstGeom prst="blockArc">
                <a:avLst>
                  <a:gd name="adj1" fmla="val 5390096"/>
                  <a:gd name="adj2" fmla="val 10808525"/>
                  <a:gd name="adj3" fmla="val 169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64" name="Rectangle 63">
                <a:extLst>
                  <a:ext uri="{FF2B5EF4-FFF2-40B4-BE49-F238E27FC236}">
                    <a16:creationId xmlns:a16="http://schemas.microsoft.com/office/drawing/2014/main" id="{02381401-576C-476F-AE2C-4C21151CB4A8}"/>
                  </a:ext>
                </a:extLst>
              </p:cNvPr>
              <p:cNvSpPr/>
              <p:nvPr/>
            </p:nvSpPr>
            <p:spPr>
              <a:xfrm>
                <a:off x="4904835" y="3248738"/>
                <a:ext cx="233858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8" name="Group 47">
              <a:extLst>
                <a:ext uri="{FF2B5EF4-FFF2-40B4-BE49-F238E27FC236}">
                  <a16:creationId xmlns:a16="http://schemas.microsoft.com/office/drawing/2014/main" id="{646D5586-BB20-439E-BEBC-D158A7F6C0C6}"/>
                </a:ext>
              </a:extLst>
            </p:cNvPr>
            <p:cNvGrpSpPr/>
            <p:nvPr/>
          </p:nvGrpSpPr>
          <p:grpSpPr>
            <a:xfrm>
              <a:off x="5061492" y="2289861"/>
              <a:ext cx="504056" cy="1260056"/>
              <a:chOff x="4572000" y="2132969"/>
              <a:chExt cx="720080" cy="1800087"/>
            </a:xfrm>
            <a:grpFill/>
          </p:grpSpPr>
          <p:sp>
            <p:nvSpPr>
              <p:cNvPr id="60" name="Block Arc 59">
                <a:extLst>
                  <a:ext uri="{FF2B5EF4-FFF2-40B4-BE49-F238E27FC236}">
                    <a16:creationId xmlns:a16="http://schemas.microsoft.com/office/drawing/2014/main" id="{A856CE90-2C79-4D38-922D-856E7A057C0D}"/>
                  </a:ext>
                </a:extLst>
              </p:cNvPr>
              <p:cNvSpPr/>
              <p:nvPr/>
            </p:nvSpPr>
            <p:spPr>
              <a:xfrm>
                <a:off x="4572000" y="3212976"/>
                <a:ext cx="720080" cy="720080"/>
              </a:xfrm>
              <a:prstGeom prst="blockArc">
                <a:avLst>
                  <a:gd name="adj1" fmla="val 5390096"/>
                  <a:gd name="adj2" fmla="val 10861596"/>
                  <a:gd name="adj3" fmla="val 169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61" name="Rectangle 60">
                <a:extLst>
                  <a:ext uri="{FF2B5EF4-FFF2-40B4-BE49-F238E27FC236}">
                    <a16:creationId xmlns:a16="http://schemas.microsoft.com/office/drawing/2014/main" id="{AE33B5CA-E4D2-4477-ACF6-C8E3EC77433E}"/>
                  </a:ext>
                </a:extLst>
              </p:cNvPr>
              <p:cNvSpPr/>
              <p:nvPr/>
            </p:nvSpPr>
            <p:spPr>
              <a:xfrm>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62" name="Rectangle 61">
                <a:extLst>
                  <a:ext uri="{FF2B5EF4-FFF2-40B4-BE49-F238E27FC236}">
                    <a16:creationId xmlns:a16="http://schemas.microsoft.com/office/drawing/2014/main" id="{0709A971-A5EE-4BB4-A693-5482FCB033C0}"/>
                  </a:ext>
                </a:extLst>
              </p:cNvPr>
              <p:cNvSpPr/>
              <p:nvPr/>
            </p:nvSpPr>
            <p:spPr>
              <a:xfrm rot="16200000">
                <a:off x="3911144" y="2793825"/>
                <a:ext cx="1440005"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9" name="Group 48">
              <a:extLst>
                <a:ext uri="{FF2B5EF4-FFF2-40B4-BE49-F238E27FC236}">
                  <a16:creationId xmlns:a16="http://schemas.microsoft.com/office/drawing/2014/main" id="{3E6F31C4-98B5-4E09-96A4-7970FBFE5CB5}"/>
                </a:ext>
              </a:extLst>
            </p:cNvPr>
            <p:cNvGrpSpPr/>
            <p:nvPr/>
          </p:nvGrpSpPr>
          <p:grpSpPr>
            <a:xfrm flipH="1">
              <a:off x="4939171" y="3007784"/>
              <a:ext cx="504056" cy="936063"/>
              <a:chOff x="4572000" y="2595820"/>
              <a:chExt cx="720080" cy="1337236"/>
            </a:xfrm>
            <a:grpFill/>
          </p:grpSpPr>
          <p:sp>
            <p:nvSpPr>
              <p:cNvPr id="58" name="Block Arc 57">
                <a:extLst>
                  <a:ext uri="{FF2B5EF4-FFF2-40B4-BE49-F238E27FC236}">
                    <a16:creationId xmlns:a16="http://schemas.microsoft.com/office/drawing/2014/main" id="{B974F13A-5130-4E1D-9E66-6827CBA72696}"/>
                  </a:ext>
                </a:extLst>
              </p:cNvPr>
              <p:cNvSpPr/>
              <p:nvPr/>
            </p:nvSpPr>
            <p:spPr>
              <a:xfrm>
                <a:off x="4572000" y="3212976"/>
                <a:ext cx="720080" cy="720080"/>
              </a:xfrm>
              <a:prstGeom prst="blockArc">
                <a:avLst>
                  <a:gd name="adj1" fmla="val 5492085"/>
                  <a:gd name="adj2" fmla="val 10967718"/>
                  <a:gd name="adj3" fmla="val 168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59" name="Rectangle 58">
                <a:extLst>
                  <a:ext uri="{FF2B5EF4-FFF2-40B4-BE49-F238E27FC236}">
                    <a16:creationId xmlns:a16="http://schemas.microsoft.com/office/drawing/2014/main" id="{A8999202-B33B-4164-BAC8-8A5987863530}"/>
                  </a:ext>
                </a:extLst>
              </p:cNvPr>
              <p:cNvSpPr/>
              <p:nvPr/>
            </p:nvSpPr>
            <p:spPr>
              <a:xfrm rot="5400000">
                <a:off x="4142575" y="3025246"/>
                <a:ext cx="977145"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50" name="Group 49">
              <a:extLst>
                <a:ext uri="{FF2B5EF4-FFF2-40B4-BE49-F238E27FC236}">
                  <a16:creationId xmlns:a16="http://schemas.microsoft.com/office/drawing/2014/main" id="{6E769882-A559-4271-BDF4-EF4B3E9F458C}"/>
                </a:ext>
              </a:extLst>
            </p:cNvPr>
            <p:cNvGrpSpPr/>
            <p:nvPr/>
          </p:nvGrpSpPr>
          <p:grpSpPr>
            <a:xfrm flipH="1">
              <a:off x="4950607" y="2245352"/>
              <a:ext cx="504056" cy="684063"/>
              <a:chOff x="4571999" y="2955823"/>
              <a:chExt cx="720080" cy="977233"/>
            </a:xfrm>
            <a:grpFill/>
          </p:grpSpPr>
          <p:sp>
            <p:nvSpPr>
              <p:cNvPr id="55" name="Block Arc 54">
                <a:extLst>
                  <a:ext uri="{FF2B5EF4-FFF2-40B4-BE49-F238E27FC236}">
                    <a16:creationId xmlns:a16="http://schemas.microsoft.com/office/drawing/2014/main" id="{9F8E7DA7-7A83-47D7-BF71-2DDC589E8FED}"/>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6" name="Rectangle 55">
                <a:extLst>
                  <a:ext uri="{FF2B5EF4-FFF2-40B4-BE49-F238E27FC236}">
                    <a16:creationId xmlns:a16="http://schemas.microsoft.com/office/drawing/2014/main" id="{9A76E054-A852-4045-B3B6-AAC211ADD913}"/>
                  </a:ext>
                </a:extLst>
              </p:cNvPr>
              <p:cNvSpPr/>
              <p:nvPr/>
            </p:nvSpPr>
            <p:spPr>
              <a:xfrm rot="10800000">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7" name="Rectangle 56">
                <a:extLst>
                  <a:ext uri="{FF2B5EF4-FFF2-40B4-BE49-F238E27FC236}">
                    <a16:creationId xmlns:a16="http://schemas.microsoft.com/office/drawing/2014/main" id="{07BCE249-D209-46C4-8091-D05BF578A5F6}"/>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51" name="Group 50">
              <a:extLst>
                <a:ext uri="{FF2B5EF4-FFF2-40B4-BE49-F238E27FC236}">
                  <a16:creationId xmlns:a16="http://schemas.microsoft.com/office/drawing/2014/main" id="{62D2796C-E26C-4F4A-A309-F144446756A5}"/>
                </a:ext>
              </a:extLst>
            </p:cNvPr>
            <p:cNvGrpSpPr/>
            <p:nvPr/>
          </p:nvGrpSpPr>
          <p:grpSpPr>
            <a:xfrm>
              <a:off x="4774212" y="2173330"/>
              <a:ext cx="504056" cy="504057"/>
              <a:chOff x="4571999" y="3212976"/>
              <a:chExt cx="720080" cy="720080"/>
            </a:xfrm>
            <a:grpFill/>
          </p:grpSpPr>
          <p:sp>
            <p:nvSpPr>
              <p:cNvPr id="52" name="Block Arc 51">
                <a:extLst>
                  <a:ext uri="{FF2B5EF4-FFF2-40B4-BE49-F238E27FC236}">
                    <a16:creationId xmlns:a16="http://schemas.microsoft.com/office/drawing/2014/main" id="{5528B41E-10E8-4DA1-9A97-677621CD751B}"/>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3" name="Rectangle 52">
                <a:extLst>
                  <a:ext uri="{FF2B5EF4-FFF2-40B4-BE49-F238E27FC236}">
                    <a16:creationId xmlns:a16="http://schemas.microsoft.com/office/drawing/2014/main" id="{13B22DE6-3508-424C-B657-9F4E9EC24AB9}"/>
                  </a:ext>
                </a:extLst>
              </p:cNvPr>
              <p:cNvSpPr/>
              <p:nvPr/>
            </p:nvSpPr>
            <p:spPr>
              <a:xfrm rot="10800000">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4" name="Rectangle 53">
                <a:extLst>
                  <a:ext uri="{FF2B5EF4-FFF2-40B4-BE49-F238E27FC236}">
                    <a16:creationId xmlns:a16="http://schemas.microsoft.com/office/drawing/2014/main" id="{F79BDB72-DC6D-4FEB-AB08-8CDAB80B6A1F}"/>
                  </a:ext>
                </a:extLst>
              </p:cNvPr>
              <p:cNvSpPr/>
              <p:nvPr/>
            </p:nvSpPr>
            <p:spPr>
              <a:xfrm rot="5400000">
                <a:off x="4487153"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sp>
        <p:nvSpPr>
          <p:cNvPr id="65" name="Rounded Rectangle 3">
            <a:extLst>
              <a:ext uri="{FF2B5EF4-FFF2-40B4-BE49-F238E27FC236}">
                <a16:creationId xmlns:a16="http://schemas.microsoft.com/office/drawing/2014/main" id="{EBE79817-D652-4A3D-9CB4-0535BC1AC80D}"/>
              </a:ext>
            </a:extLst>
          </p:cNvPr>
          <p:cNvSpPr/>
          <p:nvPr/>
        </p:nvSpPr>
        <p:spPr>
          <a:xfrm>
            <a:off x="648173" y="1571962"/>
            <a:ext cx="314203" cy="302811"/>
          </a:xfrm>
          <a:custGeom>
            <a:avLst/>
            <a:gdLst/>
            <a:ahLst/>
            <a:cxnLst/>
            <a:rect l="l" t="t" r="r" b="b"/>
            <a:pathLst>
              <a:path w="3960000" h="3816424">
                <a:moveTo>
                  <a:pt x="1632916" y="1505594"/>
                </a:moveTo>
                <a:lnTo>
                  <a:pt x="2327086" y="1908213"/>
                </a:lnTo>
                <a:lnTo>
                  <a:pt x="1632916" y="2310831"/>
                </a:lnTo>
                <a:close/>
                <a:moveTo>
                  <a:pt x="1098809" y="972108"/>
                </a:moveTo>
                <a:cubicBezTo>
                  <a:pt x="829868" y="972108"/>
                  <a:pt x="611848" y="1190128"/>
                  <a:pt x="611848" y="1459069"/>
                </a:cubicBezTo>
                <a:lnTo>
                  <a:pt x="611848" y="2357355"/>
                </a:lnTo>
                <a:cubicBezTo>
                  <a:pt x="611848" y="2626296"/>
                  <a:pt x="829868" y="2844316"/>
                  <a:pt x="1098809" y="2844316"/>
                </a:cubicBezTo>
                <a:lnTo>
                  <a:pt x="2861191" y="2844316"/>
                </a:lnTo>
                <a:cubicBezTo>
                  <a:pt x="3130132" y="2844316"/>
                  <a:pt x="3348152" y="2626296"/>
                  <a:pt x="3348152" y="2357355"/>
                </a:cubicBezTo>
                <a:lnTo>
                  <a:pt x="3348152" y="1459069"/>
                </a:lnTo>
                <a:cubicBezTo>
                  <a:pt x="3348152" y="1190128"/>
                  <a:pt x="3130132" y="972108"/>
                  <a:pt x="2861191" y="972108"/>
                </a:cubicBezTo>
                <a:close/>
                <a:moveTo>
                  <a:pt x="747408" y="0"/>
                </a:moveTo>
                <a:lnTo>
                  <a:pt x="3212592" y="0"/>
                </a:lnTo>
                <a:cubicBezTo>
                  <a:pt x="3625374" y="0"/>
                  <a:pt x="3960000" y="334626"/>
                  <a:pt x="3960000" y="747408"/>
                </a:cubicBezTo>
                <a:lnTo>
                  <a:pt x="3960000" y="3069016"/>
                </a:lnTo>
                <a:cubicBezTo>
                  <a:pt x="3960000" y="3481798"/>
                  <a:pt x="3625374" y="3816424"/>
                  <a:pt x="3212592" y="3816424"/>
                </a:cubicBezTo>
                <a:lnTo>
                  <a:pt x="747408" y="3816424"/>
                </a:lnTo>
                <a:cubicBezTo>
                  <a:pt x="334626" y="3816424"/>
                  <a:pt x="0" y="3481798"/>
                  <a:pt x="0" y="3069016"/>
                </a:cubicBezTo>
                <a:lnTo>
                  <a:pt x="0" y="747408"/>
                </a:lnTo>
                <a:cubicBezTo>
                  <a:pt x="0" y="334626"/>
                  <a:pt x="334626" y="0"/>
                  <a:pt x="74740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66" name="Rectangle 1">
            <a:extLst>
              <a:ext uri="{FF2B5EF4-FFF2-40B4-BE49-F238E27FC236}">
                <a16:creationId xmlns:a16="http://schemas.microsoft.com/office/drawing/2014/main" id="{5D8A5171-FAB2-4458-B862-913111DD25CB}"/>
              </a:ext>
            </a:extLst>
          </p:cNvPr>
          <p:cNvSpPr>
            <a:spLocks noChangeAspect="1"/>
          </p:cNvSpPr>
          <p:nvPr/>
        </p:nvSpPr>
        <p:spPr>
          <a:xfrm>
            <a:off x="2749617" y="1077716"/>
            <a:ext cx="314168" cy="245622"/>
          </a:xfrm>
          <a:custGeom>
            <a:avLst/>
            <a:gdLst/>
            <a:ahLst/>
            <a:cxnLst/>
            <a:rect l="l" t="t" r="r" b="b"/>
            <a:pathLst>
              <a:path w="3960440" h="3096344">
                <a:moveTo>
                  <a:pt x="2420728" y="924699"/>
                </a:moveTo>
                <a:lnTo>
                  <a:pt x="3404007" y="2376264"/>
                </a:lnTo>
                <a:lnTo>
                  <a:pt x="2464506" y="2376264"/>
                </a:lnTo>
                <a:lnTo>
                  <a:pt x="1437447" y="2376264"/>
                </a:lnTo>
                <a:lnTo>
                  <a:pt x="690242" y="2376264"/>
                </a:lnTo>
                <a:lnTo>
                  <a:pt x="1577375" y="1374065"/>
                </a:lnTo>
                <a:lnTo>
                  <a:pt x="1882688" y="1718980"/>
                </a:lnTo>
                <a:close/>
                <a:moveTo>
                  <a:pt x="1093974" y="613224"/>
                </a:moveTo>
                <a:cubicBezTo>
                  <a:pt x="1292819" y="613224"/>
                  <a:pt x="1454014" y="774419"/>
                  <a:pt x="1454014" y="973264"/>
                </a:cubicBezTo>
                <a:cubicBezTo>
                  <a:pt x="1454014" y="1172109"/>
                  <a:pt x="1292819" y="1333304"/>
                  <a:pt x="1093974" y="1333304"/>
                </a:cubicBezTo>
                <a:cubicBezTo>
                  <a:pt x="895129" y="1333304"/>
                  <a:pt x="733934" y="1172109"/>
                  <a:pt x="733934" y="973264"/>
                </a:cubicBezTo>
                <a:cubicBezTo>
                  <a:pt x="733934" y="774419"/>
                  <a:pt x="895129" y="613224"/>
                  <a:pt x="1093974" y="613224"/>
                </a:cubicBezTo>
                <a:close/>
                <a:moveTo>
                  <a:pt x="396044" y="396044"/>
                </a:moveTo>
                <a:lnTo>
                  <a:pt x="396044" y="2700300"/>
                </a:lnTo>
                <a:lnTo>
                  <a:pt x="3564396" y="2700300"/>
                </a:lnTo>
                <a:lnTo>
                  <a:pt x="3564396" y="396044"/>
                </a:lnTo>
                <a:close/>
                <a:moveTo>
                  <a:pt x="0" y="0"/>
                </a:moveTo>
                <a:lnTo>
                  <a:pt x="3960440" y="0"/>
                </a:lnTo>
                <a:lnTo>
                  <a:pt x="3960440" y="3096344"/>
                </a:lnTo>
                <a:lnTo>
                  <a:pt x="0" y="309634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67" name="Rounded Rectangle 7">
            <a:extLst>
              <a:ext uri="{FF2B5EF4-FFF2-40B4-BE49-F238E27FC236}">
                <a16:creationId xmlns:a16="http://schemas.microsoft.com/office/drawing/2014/main" id="{A0904030-6DFC-4CC2-9B95-4F66BE32C836}"/>
              </a:ext>
            </a:extLst>
          </p:cNvPr>
          <p:cNvSpPr>
            <a:spLocks noChangeAspect="1"/>
          </p:cNvSpPr>
          <p:nvPr/>
        </p:nvSpPr>
        <p:spPr>
          <a:xfrm>
            <a:off x="2149635" y="962594"/>
            <a:ext cx="314168" cy="314133"/>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68" name="Rounded Rectangle 5">
            <a:extLst>
              <a:ext uri="{FF2B5EF4-FFF2-40B4-BE49-F238E27FC236}">
                <a16:creationId xmlns:a16="http://schemas.microsoft.com/office/drawing/2014/main" id="{F566B94F-1B74-4B8E-9297-8043F9B44C4F}"/>
              </a:ext>
            </a:extLst>
          </p:cNvPr>
          <p:cNvSpPr>
            <a:spLocks noChangeAspect="1"/>
          </p:cNvSpPr>
          <p:nvPr/>
        </p:nvSpPr>
        <p:spPr>
          <a:xfrm>
            <a:off x="810621" y="3376419"/>
            <a:ext cx="314168" cy="314133"/>
          </a:xfrm>
          <a:custGeom>
            <a:avLst/>
            <a:gdLst/>
            <a:ahLst/>
            <a:cxnLst/>
            <a:rect l="l" t="t" r="r" b="b"/>
            <a:pathLst>
              <a:path w="3960440" h="3960000">
                <a:moveTo>
                  <a:pt x="330865" y="1988701"/>
                </a:moveTo>
                <a:lnTo>
                  <a:pt x="330865" y="3294924"/>
                </a:lnTo>
                <a:cubicBezTo>
                  <a:pt x="330865" y="3484431"/>
                  <a:pt x="484490" y="3638056"/>
                  <a:pt x="673997" y="3638056"/>
                </a:cubicBezTo>
                <a:lnTo>
                  <a:pt x="3286444" y="3638056"/>
                </a:lnTo>
                <a:cubicBezTo>
                  <a:pt x="3475951" y="3638056"/>
                  <a:pt x="3629576" y="3484431"/>
                  <a:pt x="3629576" y="3294924"/>
                </a:cubicBezTo>
                <a:lnTo>
                  <a:pt x="3629576" y="1988701"/>
                </a:lnTo>
                <a:lnTo>
                  <a:pt x="3007776" y="1988701"/>
                </a:lnTo>
                <a:cubicBezTo>
                  <a:pt x="3003504" y="2552442"/>
                  <a:pt x="2545062" y="3007995"/>
                  <a:pt x="1980221" y="3007995"/>
                </a:cubicBezTo>
                <a:cubicBezTo>
                  <a:pt x="1415380" y="3007995"/>
                  <a:pt x="956938" y="2552442"/>
                  <a:pt x="952666" y="1988701"/>
                </a:cubicBezTo>
                <a:close/>
                <a:moveTo>
                  <a:pt x="1980221" y="1247520"/>
                </a:moveTo>
                <a:cubicBezTo>
                  <a:pt x="1575683" y="1247520"/>
                  <a:pt x="1247740" y="1575463"/>
                  <a:pt x="1247740" y="1980001"/>
                </a:cubicBezTo>
                <a:cubicBezTo>
                  <a:pt x="1247740" y="2384539"/>
                  <a:pt x="1575683" y="2712482"/>
                  <a:pt x="1980221" y="2712482"/>
                </a:cubicBezTo>
                <a:cubicBezTo>
                  <a:pt x="2384759" y="2712482"/>
                  <a:pt x="2712702" y="2384539"/>
                  <a:pt x="2712702" y="1980001"/>
                </a:cubicBezTo>
                <a:cubicBezTo>
                  <a:pt x="2712702" y="1575463"/>
                  <a:pt x="2384759" y="1247520"/>
                  <a:pt x="1980221" y="1247520"/>
                </a:cubicBezTo>
                <a:close/>
                <a:moveTo>
                  <a:pt x="3164915" y="346755"/>
                </a:moveTo>
                <a:cubicBezTo>
                  <a:pt x="3096058" y="346755"/>
                  <a:pt x="3040238" y="402575"/>
                  <a:pt x="3040238" y="471432"/>
                </a:cubicBezTo>
                <a:lnTo>
                  <a:pt x="3040238" y="733595"/>
                </a:lnTo>
                <a:cubicBezTo>
                  <a:pt x="3040238" y="802452"/>
                  <a:pt x="3096058" y="858272"/>
                  <a:pt x="3164915" y="858272"/>
                </a:cubicBezTo>
                <a:lnTo>
                  <a:pt x="3427135" y="858272"/>
                </a:lnTo>
                <a:cubicBezTo>
                  <a:pt x="3495992" y="858272"/>
                  <a:pt x="3551812" y="802452"/>
                  <a:pt x="3551812" y="733595"/>
                </a:cubicBezTo>
                <a:lnTo>
                  <a:pt x="3551812" y="471432"/>
                </a:lnTo>
                <a:cubicBezTo>
                  <a:pt x="3551812" y="402575"/>
                  <a:pt x="3495992" y="346755"/>
                  <a:pt x="3427135" y="346755"/>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69" name="Trapezoid 3">
            <a:extLst>
              <a:ext uri="{FF2B5EF4-FFF2-40B4-BE49-F238E27FC236}">
                <a16:creationId xmlns:a16="http://schemas.microsoft.com/office/drawing/2014/main" id="{356C34C2-7ABE-479E-9702-862051657AEB}"/>
              </a:ext>
            </a:extLst>
          </p:cNvPr>
          <p:cNvSpPr>
            <a:spLocks noChangeAspect="1"/>
          </p:cNvSpPr>
          <p:nvPr/>
        </p:nvSpPr>
        <p:spPr>
          <a:xfrm>
            <a:off x="1546223" y="1532032"/>
            <a:ext cx="308256" cy="314168"/>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0" name="Rounded Rectangle 8">
            <a:extLst>
              <a:ext uri="{FF2B5EF4-FFF2-40B4-BE49-F238E27FC236}">
                <a16:creationId xmlns:a16="http://schemas.microsoft.com/office/drawing/2014/main" id="{B9086377-A296-4332-9348-B404CDD7A8E8}"/>
              </a:ext>
            </a:extLst>
          </p:cNvPr>
          <p:cNvSpPr/>
          <p:nvPr/>
        </p:nvSpPr>
        <p:spPr>
          <a:xfrm>
            <a:off x="3218029" y="1510491"/>
            <a:ext cx="314168" cy="314168"/>
          </a:xfrm>
          <a:custGeom>
            <a:avLst/>
            <a:gdLst/>
            <a:ahLst/>
            <a:cxnLst/>
            <a:rect l="l" t="t" r="r" b="b"/>
            <a:pathLst>
              <a:path w="3960440" h="3960000">
                <a:moveTo>
                  <a:pt x="2723924" y="666561"/>
                </a:moveTo>
                <a:cubicBezTo>
                  <a:pt x="2712585" y="666561"/>
                  <a:pt x="2701603" y="668088"/>
                  <a:pt x="2691750" y="673056"/>
                </a:cubicBezTo>
                <a:lnTo>
                  <a:pt x="2656848" y="673413"/>
                </a:lnTo>
                <a:lnTo>
                  <a:pt x="1433848" y="933370"/>
                </a:lnTo>
                <a:cubicBezTo>
                  <a:pt x="1393875" y="941867"/>
                  <a:pt x="1362077" y="967781"/>
                  <a:pt x="1346376" y="1002337"/>
                </a:cubicBezTo>
                <a:cubicBezTo>
                  <a:pt x="1331078" y="1020672"/>
                  <a:pt x="1323217" y="1044404"/>
                  <a:pt x="1323217" y="1069971"/>
                </a:cubicBezTo>
                <a:lnTo>
                  <a:pt x="1323217" y="2547593"/>
                </a:lnTo>
                <a:cubicBezTo>
                  <a:pt x="1271037" y="2529901"/>
                  <a:pt x="1213870" y="2520528"/>
                  <a:pt x="1154017" y="2520528"/>
                </a:cubicBezTo>
                <a:cubicBezTo>
                  <a:pt x="901512" y="2520528"/>
                  <a:pt x="696817" y="2687354"/>
                  <a:pt x="696817" y="2893144"/>
                </a:cubicBezTo>
                <a:cubicBezTo>
                  <a:pt x="696817" y="3098934"/>
                  <a:pt x="901512" y="3265760"/>
                  <a:pt x="1154017" y="3265760"/>
                </a:cubicBezTo>
                <a:cubicBezTo>
                  <a:pt x="1406522" y="3265760"/>
                  <a:pt x="1611217" y="3098934"/>
                  <a:pt x="1611217" y="2893144"/>
                </a:cubicBezTo>
                <a:cubicBezTo>
                  <a:pt x="1611217" y="2882349"/>
                  <a:pt x="1610654" y="2871660"/>
                  <a:pt x="1607283" y="2861334"/>
                </a:cubicBezTo>
                <a:lnTo>
                  <a:pt x="1611217" y="2841845"/>
                </a:lnTo>
                <a:lnTo>
                  <a:pt x="1611217" y="1521342"/>
                </a:lnTo>
                <a:lnTo>
                  <a:pt x="2600320" y="1311101"/>
                </a:lnTo>
                <a:lnTo>
                  <a:pt x="2600320" y="2327965"/>
                </a:lnTo>
                <a:cubicBezTo>
                  <a:pt x="2547472" y="2309959"/>
                  <a:pt x="2489516" y="2300312"/>
                  <a:pt x="2428795" y="2300312"/>
                </a:cubicBezTo>
                <a:cubicBezTo>
                  <a:pt x="2176290" y="2300312"/>
                  <a:pt x="1971595" y="2467138"/>
                  <a:pt x="1971595" y="2672928"/>
                </a:cubicBezTo>
                <a:cubicBezTo>
                  <a:pt x="1971595" y="2878718"/>
                  <a:pt x="2176290" y="3045544"/>
                  <a:pt x="2428795" y="3045544"/>
                </a:cubicBezTo>
                <a:cubicBezTo>
                  <a:pt x="2675391" y="3045544"/>
                  <a:pt x="2876388" y="2886436"/>
                  <a:pt x="2884224" y="2687245"/>
                </a:cubicBezTo>
                <a:lnTo>
                  <a:pt x="2888320" y="2666957"/>
                </a:lnTo>
                <a:lnTo>
                  <a:pt x="2888320" y="790165"/>
                </a:lnTo>
                <a:cubicBezTo>
                  <a:pt x="2888320" y="721900"/>
                  <a:pt x="2832981" y="666561"/>
                  <a:pt x="2764716" y="66656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1" name="Rounded Rectangle 1">
            <a:extLst>
              <a:ext uri="{FF2B5EF4-FFF2-40B4-BE49-F238E27FC236}">
                <a16:creationId xmlns:a16="http://schemas.microsoft.com/office/drawing/2014/main" id="{6D650763-748E-4263-A4E5-182677F56628}"/>
              </a:ext>
            </a:extLst>
          </p:cNvPr>
          <p:cNvSpPr>
            <a:spLocks noChangeAspect="1"/>
          </p:cNvSpPr>
          <p:nvPr/>
        </p:nvSpPr>
        <p:spPr>
          <a:xfrm>
            <a:off x="878746" y="2001018"/>
            <a:ext cx="314168" cy="264123"/>
          </a:xfrm>
          <a:custGeom>
            <a:avLst/>
            <a:gdLst/>
            <a:ahLst/>
            <a:cxnLst/>
            <a:rect l="l" t="t" r="r" b="b"/>
            <a:pathLst>
              <a:path w="3985089" h="3350285">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2" name="Oval 2">
            <a:extLst>
              <a:ext uri="{FF2B5EF4-FFF2-40B4-BE49-F238E27FC236}">
                <a16:creationId xmlns:a16="http://schemas.microsoft.com/office/drawing/2014/main" id="{680E3AFA-F570-48C9-A346-A62BA3DE68A2}"/>
              </a:ext>
            </a:extLst>
          </p:cNvPr>
          <p:cNvSpPr>
            <a:spLocks noChangeAspect="1"/>
          </p:cNvSpPr>
          <p:nvPr/>
        </p:nvSpPr>
        <p:spPr>
          <a:xfrm>
            <a:off x="1665153" y="1089372"/>
            <a:ext cx="314168" cy="242760"/>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3" name="Block Arc 5">
            <a:extLst>
              <a:ext uri="{FF2B5EF4-FFF2-40B4-BE49-F238E27FC236}">
                <a16:creationId xmlns:a16="http://schemas.microsoft.com/office/drawing/2014/main" id="{DBBE3ED4-4979-4F24-895C-19CB9172376A}"/>
              </a:ext>
            </a:extLst>
          </p:cNvPr>
          <p:cNvSpPr>
            <a:spLocks noChangeAspect="1"/>
          </p:cNvSpPr>
          <p:nvPr/>
        </p:nvSpPr>
        <p:spPr>
          <a:xfrm rot="10800000">
            <a:off x="1400368" y="2146209"/>
            <a:ext cx="291341" cy="314168"/>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4" name="Rounded Rectangle 5">
            <a:extLst>
              <a:ext uri="{FF2B5EF4-FFF2-40B4-BE49-F238E27FC236}">
                <a16:creationId xmlns:a16="http://schemas.microsoft.com/office/drawing/2014/main" id="{D13A03E7-1554-4DD8-B46E-64E063083285}"/>
              </a:ext>
            </a:extLst>
          </p:cNvPr>
          <p:cNvSpPr>
            <a:spLocks/>
          </p:cNvSpPr>
          <p:nvPr/>
        </p:nvSpPr>
        <p:spPr>
          <a:xfrm>
            <a:off x="3732811" y="1607776"/>
            <a:ext cx="314168" cy="314168"/>
          </a:xfrm>
          <a:custGeom>
            <a:avLst/>
            <a:gdLst/>
            <a:ahLst/>
            <a:cxnLst/>
            <a:rect l="l" t="t" r="r" b="b"/>
            <a:pathLst>
              <a:path w="3928707" h="3954781">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5" name="Oval 6">
            <a:extLst>
              <a:ext uri="{FF2B5EF4-FFF2-40B4-BE49-F238E27FC236}">
                <a16:creationId xmlns:a16="http://schemas.microsoft.com/office/drawing/2014/main" id="{AE92A000-9D49-43CB-B0D0-357313088FA4}"/>
              </a:ext>
            </a:extLst>
          </p:cNvPr>
          <p:cNvSpPr>
            <a:spLocks noChangeAspect="1"/>
          </p:cNvSpPr>
          <p:nvPr/>
        </p:nvSpPr>
        <p:spPr>
          <a:xfrm rot="678773">
            <a:off x="501635" y="2300512"/>
            <a:ext cx="328974" cy="333882"/>
          </a:xfrm>
          <a:custGeom>
            <a:avLst/>
            <a:gdLst>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62894 h 3939732"/>
              <a:gd name="connsiteX1" fmla="*/ 1768767 w 3897869"/>
              <a:gd name="connsiteY1" fmla="*/ 1381594 h 3939732"/>
              <a:gd name="connsiteX2" fmla="*/ 1517577 w 3897869"/>
              <a:gd name="connsiteY2" fmla="*/ 2033280 h 3939732"/>
              <a:gd name="connsiteX3" fmla="*/ 1928990 w 3897869"/>
              <a:gd name="connsiteY3" fmla="*/ 2631017 h 3939732"/>
              <a:gd name="connsiteX4" fmla="*/ 2318674 w 3897869"/>
              <a:gd name="connsiteY4" fmla="*/ 1997628 h 3939732"/>
              <a:gd name="connsiteX5" fmla="*/ 2293344 w 3897869"/>
              <a:gd name="connsiteY5" fmla="*/ 1825498 h 3939732"/>
              <a:gd name="connsiteX6" fmla="*/ 1853384 w 3897869"/>
              <a:gd name="connsiteY6" fmla="*/ 1362894 h 3939732"/>
              <a:gd name="connsiteX7" fmla="*/ 1594841 w 3897869"/>
              <a:gd name="connsiteY7" fmla="*/ 36923 h 3939732"/>
              <a:gd name="connsiteX8" fmla="*/ 3869632 w 3897869"/>
              <a:gd name="connsiteY8" fmla="*/ 1508593 h 3939732"/>
              <a:gd name="connsiteX9" fmla="*/ 3670773 w 3897869"/>
              <a:gd name="connsiteY9" fmla="*/ 2416710 h 3939732"/>
              <a:gd name="connsiteX10" fmla="*/ 3671055 w 3897869"/>
              <a:gd name="connsiteY10" fmla="*/ 2417653 h 3939732"/>
              <a:gd name="connsiteX11" fmla="*/ 3164582 w 3897869"/>
              <a:gd name="connsiteY11" fmla="*/ 2822329 h 3939732"/>
              <a:gd name="connsiteX12" fmla="*/ 3176822 w 3897869"/>
              <a:gd name="connsiteY12" fmla="*/ 2836256 h 3939732"/>
              <a:gd name="connsiteX13" fmla="*/ 3146203 w 3897869"/>
              <a:gd name="connsiteY13" fmla="*/ 2835026 h 3939732"/>
              <a:gd name="connsiteX14" fmla="*/ 3151211 w 3897869"/>
              <a:gd name="connsiteY14" fmla="*/ 2827425 h 3939732"/>
              <a:gd name="connsiteX15" fmla="*/ 2397082 w 3897869"/>
              <a:gd name="connsiteY15" fmla="*/ 2555951 h 3939732"/>
              <a:gd name="connsiteX16" fmla="*/ 2396219 w 3897869"/>
              <a:gd name="connsiteY16" fmla="*/ 2549477 h 3939732"/>
              <a:gd name="connsiteX17" fmla="*/ 1746058 w 3897869"/>
              <a:gd name="connsiteY17" fmla="*/ 3084844 h 3939732"/>
              <a:gd name="connsiteX18" fmla="*/ 990519 w 3897869"/>
              <a:gd name="connsiteY18" fmla="*/ 2011053 h 3939732"/>
              <a:gd name="connsiteX19" fmla="*/ 1593790 w 3897869"/>
              <a:gd name="connsiteY19" fmla="*/ 959078 h 3939732"/>
              <a:gd name="connsiteX20" fmla="*/ 1746058 w 3897869"/>
              <a:gd name="connsiteY20" fmla="*/ 937262 h 3939732"/>
              <a:gd name="connsiteX21" fmla="*/ 2206475 w 3897869"/>
              <a:gd name="connsiteY21" fmla="*/ 1165194 h 3939732"/>
              <a:gd name="connsiteX22" fmla="*/ 2185910 w 3897869"/>
              <a:gd name="connsiteY22" fmla="*/ 869152 h 3939732"/>
              <a:gd name="connsiteX23" fmla="*/ 2656644 w 3897869"/>
              <a:gd name="connsiteY23" fmla="*/ 794408 h 3939732"/>
              <a:gd name="connsiteX24" fmla="*/ 2828567 w 3897869"/>
              <a:gd name="connsiteY24" fmla="*/ 2090795 h 3939732"/>
              <a:gd name="connsiteX25" fmla="*/ 3312378 w 3897869"/>
              <a:gd name="connsiteY25" fmla="*/ 2032862 h 3939732"/>
              <a:gd name="connsiteX26" fmla="*/ 3289926 w 3897869"/>
              <a:gd name="connsiteY26" fmla="*/ 1337965 h 3939732"/>
              <a:gd name="connsiteX27" fmla="*/ 3290031 w 3897869"/>
              <a:gd name="connsiteY27" fmla="*/ 1338068 h 3939732"/>
              <a:gd name="connsiteX28" fmla="*/ 1700745 w 3897869"/>
              <a:gd name="connsiteY28" fmla="*/ 566301 h 3939732"/>
              <a:gd name="connsiteX29" fmla="*/ 571995 w 3897869"/>
              <a:gd name="connsiteY29" fmla="*/ 2265435 h 3939732"/>
              <a:gd name="connsiteX30" fmla="*/ 2267548 w 3897869"/>
              <a:gd name="connsiteY30" fmla="*/ 3399556 h 3939732"/>
              <a:gd name="connsiteX31" fmla="*/ 3194376 w 3897869"/>
              <a:gd name="connsiteY31" fmla="*/ 3063923 h 3939732"/>
              <a:gd name="connsiteX32" fmla="*/ 3268026 w 3897869"/>
              <a:gd name="connsiteY32" fmla="*/ 3500815 h 3939732"/>
              <a:gd name="connsiteX33" fmla="*/ 2347298 w 3897869"/>
              <a:gd name="connsiteY33" fmla="*/ 3895311 h 3939732"/>
              <a:gd name="connsiteX34" fmla="*/ 42617 w 3897869"/>
              <a:gd name="connsiteY34" fmla="*/ 2371338 h 3939732"/>
              <a:gd name="connsiteX35" fmla="*/ 1594841 w 3897869"/>
              <a:gd name="connsiteY35" fmla="*/ 36923 h 3939732"/>
              <a:gd name="connsiteX0" fmla="*/ 1853384 w 3897869"/>
              <a:gd name="connsiteY0" fmla="*/ 1371624 h 3948462"/>
              <a:gd name="connsiteX1" fmla="*/ 1768767 w 3897869"/>
              <a:gd name="connsiteY1" fmla="*/ 1390324 h 3948462"/>
              <a:gd name="connsiteX2" fmla="*/ 1517577 w 3897869"/>
              <a:gd name="connsiteY2" fmla="*/ 2042010 h 3948462"/>
              <a:gd name="connsiteX3" fmla="*/ 1928990 w 3897869"/>
              <a:gd name="connsiteY3" fmla="*/ 2639747 h 3948462"/>
              <a:gd name="connsiteX4" fmla="*/ 2318674 w 3897869"/>
              <a:gd name="connsiteY4" fmla="*/ 2006358 h 3948462"/>
              <a:gd name="connsiteX5" fmla="*/ 2293344 w 3897869"/>
              <a:gd name="connsiteY5" fmla="*/ 1834228 h 3948462"/>
              <a:gd name="connsiteX6" fmla="*/ 1853384 w 3897869"/>
              <a:gd name="connsiteY6" fmla="*/ 1371624 h 3948462"/>
              <a:gd name="connsiteX7" fmla="*/ 1594841 w 3897869"/>
              <a:gd name="connsiteY7" fmla="*/ 45653 h 3948462"/>
              <a:gd name="connsiteX8" fmla="*/ 3869632 w 3897869"/>
              <a:gd name="connsiteY8" fmla="*/ 1517323 h 3948462"/>
              <a:gd name="connsiteX9" fmla="*/ 3670773 w 3897869"/>
              <a:gd name="connsiteY9" fmla="*/ 2425440 h 3948462"/>
              <a:gd name="connsiteX10" fmla="*/ 3671055 w 3897869"/>
              <a:gd name="connsiteY10" fmla="*/ 2426383 h 3948462"/>
              <a:gd name="connsiteX11" fmla="*/ 3164582 w 3897869"/>
              <a:gd name="connsiteY11" fmla="*/ 2831059 h 3948462"/>
              <a:gd name="connsiteX12" fmla="*/ 3176822 w 3897869"/>
              <a:gd name="connsiteY12" fmla="*/ 2844986 h 3948462"/>
              <a:gd name="connsiteX13" fmla="*/ 3146203 w 3897869"/>
              <a:gd name="connsiteY13" fmla="*/ 2843756 h 3948462"/>
              <a:gd name="connsiteX14" fmla="*/ 3151211 w 3897869"/>
              <a:gd name="connsiteY14" fmla="*/ 2836155 h 3948462"/>
              <a:gd name="connsiteX15" fmla="*/ 2397082 w 3897869"/>
              <a:gd name="connsiteY15" fmla="*/ 2564681 h 3948462"/>
              <a:gd name="connsiteX16" fmla="*/ 2396219 w 3897869"/>
              <a:gd name="connsiteY16" fmla="*/ 2558207 h 3948462"/>
              <a:gd name="connsiteX17" fmla="*/ 1746058 w 3897869"/>
              <a:gd name="connsiteY17" fmla="*/ 3093574 h 3948462"/>
              <a:gd name="connsiteX18" fmla="*/ 990519 w 3897869"/>
              <a:gd name="connsiteY18" fmla="*/ 2019783 h 3948462"/>
              <a:gd name="connsiteX19" fmla="*/ 1593790 w 3897869"/>
              <a:gd name="connsiteY19" fmla="*/ 967808 h 3948462"/>
              <a:gd name="connsiteX20" fmla="*/ 1746058 w 3897869"/>
              <a:gd name="connsiteY20" fmla="*/ 945992 h 3948462"/>
              <a:gd name="connsiteX21" fmla="*/ 2206475 w 3897869"/>
              <a:gd name="connsiteY21" fmla="*/ 1173924 h 3948462"/>
              <a:gd name="connsiteX22" fmla="*/ 2185910 w 3897869"/>
              <a:gd name="connsiteY22" fmla="*/ 877882 h 3948462"/>
              <a:gd name="connsiteX23" fmla="*/ 2656644 w 3897869"/>
              <a:gd name="connsiteY23" fmla="*/ 803138 h 3948462"/>
              <a:gd name="connsiteX24" fmla="*/ 2828567 w 3897869"/>
              <a:gd name="connsiteY24" fmla="*/ 2099525 h 3948462"/>
              <a:gd name="connsiteX25" fmla="*/ 3312378 w 3897869"/>
              <a:gd name="connsiteY25" fmla="*/ 2041592 h 3948462"/>
              <a:gd name="connsiteX26" fmla="*/ 3289926 w 3897869"/>
              <a:gd name="connsiteY26" fmla="*/ 1346695 h 3948462"/>
              <a:gd name="connsiteX27" fmla="*/ 3290031 w 3897869"/>
              <a:gd name="connsiteY27" fmla="*/ 1346798 h 3948462"/>
              <a:gd name="connsiteX28" fmla="*/ 1700745 w 3897869"/>
              <a:gd name="connsiteY28" fmla="*/ 575031 h 3948462"/>
              <a:gd name="connsiteX29" fmla="*/ 571995 w 3897869"/>
              <a:gd name="connsiteY29" fmla="*/ 2274165 h 3948462"/>
              <a:gd name="connsiteX30" fmla="*/ 2267548 w 3897869"/>
              <a:gd name="connsiteY30" fmla="*/ 3408286 h 3948462"/>
              <a:gd name="connsiteX31" fmla="*/ 3194376 w 3897869"/>
              <a:gd name="connsiteY31" fmla="*/ 3072653 h 3948462"/>
              <a:gd name="connsiteX32" fmla="*/ 3268026 w 3897869"/>
              <a:gd name="connsiteY32" fmla="*/ 3509545 h 3948462"/>
              <a:gd name="connsiteX33" fmla="*/ 2347298 w 3897869"/>
              <a:gd name="connsiteY33" fmla="*/ 3904041 h 3948462"/>
              <a:gd name="connsiteX34" fmla="*/ 42617 w 3897869"/>
              <a:gd name="connsiteY34" fmla="*/ 2380068 h 3948462"/>
              <a:gd name="connsiteX35" fmla="*/ 1594841 w 3897869"/>
              <a:gd name="connsiteY35" fmla="*/ 45653 h 3948462"/>
              <a:gd name="connsiteX0" fmla="*/ 1853384 w 3876965"/>
              <a:gd name="connsiteY0" fmla="*/ 1371624 h 3948462"/>
              <a:gd name="connsiteX1" fmla="*/ 1768767 w 3876965"/>
              <a:gd name="connsiteY1" fmla="*/ 1390324 h 3948462"/>
              <a:gd name="connsiteX2" fmla="*/ 1517577 w 3876965"/>
              <a:gd name="connsiteY2" fmla="*/ 2042010 h 3948462"/>
              <a:gd name="connsiteX3" fmla="*/ 1928990 w 3876965"/>
              <a:gd name="connsiteY3" fmla="*/ 2639747 h 3948462"/>
              <a:gd name="connsiteX4" fmla="*/ 2318674 w 3876965"/>
              <a:gd name="connsiteY4" fmla="*/ 2006358 h 3948462"/>
              <a:gd name="connsiteX5" fmla="*/ 2293344 w 3876965"/>
              <a:gd name="connsiteY5" fmla="*/ 1834228 h 3948462"/>
              <a:gd name="connsiteX6" fmla="*/ 1853384 w 3876965"/>
              <a:gd name="connsiteY6" fmla="*/ 1371624 h 3948462"/>
              <a:gd name="connsiteX7" fmla="*/ 1594841 w 3876965"/>
              <a:gd name="connsiteY7" fmla="*/ 45653 h 3948462"/>
              <a:gd name="connsiteX8" fmla="*/ 3869632 w 3876965"/>
              <a:gd name="connsiteY8" fmla="*/ 1517323 h 3948462"/>
              <a:gd name="connsiteX9" fmla="*/ 3670773 w 3876965"/>
              <a:gd name="connsiteY9" fmla="*/ 2425440 h 3948462"/>
              <a:gd name="connsiteX10" fmla="*/ 3671055 w 3876965"/>
              <a:gd name="connsiteY10" fmla="*/ 2426383 h 3948462"/>
              <a:gd name="connsiteX11" fmla="*/ 3164582 w 3876965"/>
              <a:gd name="connsiteY11" fmla="*/ 2831059 h 3948462"/>
              <a:gd name="connsiteX12" fmla="*/ 3176822 w 3876965"/>
              <a:gd name="connsiteY12" fmla="*/ 2844986 h 3948462"/>
              <a:gd name="connsiteX13" fmla="*/ 3146203 w 3876965"/>
              <a:gd name="connsiteY13" fmla="*/ 2843756 h 3948462"/>
              <a:gd name="connsiteX14" fmla="*/ 3151211 w 3876965"/>
              <a:gd name="connsiteY14" fmla="*/ 2836155 h 3948462"/>
              <a:gd name="connsiteX15" fmla="*/ 2397082 w 3876965"/>
              <a:gd name="connsiteY15" fmla="*/ 2564681 h 3948462"/>
              <a:gd name="connsiteX16" fmla="*/ 2396219 w 3876965"/>
              <a:gd name="connsiteY16" fmla="*/ 2558207 h 3948462"/>
              <a:gd name="connsiteX17" fmla="*/ 1746058 w 3876965"/>
              <a:gd name="connsiteY17" fmla="*/ 3093574 h 3948462"/>
              <a:gd name="connsiteX18" fmla="*/ 990519 w 3876965"/>
              <a:gd name="connsiteY18" fmla="*/ 2019783 h 3948462"/>
              <a:gd name="connsiteX19" fmla="*/ 1593790 w 3876965"/>
              <a:gd name="connsiteY19" fmla="*/ 967808 h 3948462"/>
              <a:gd name="connsiteX20" fmla="*/ 1746058 w 3876965"/>
              <a:gd name="connsiteY20" fmla="*/ 945992 h 3948462"/>
              <a:gd name="connsiteX21" fmla="*/ 2206475 w 3876965"/>
              <a:gd name="connsiteY21" fmla="*/ 1173924 h 3948462"/>
              <a:gd name="connsiteX22" fmla="*/ 2185910 w 3876965"/>
              <a:gd name="connsiteY22" fmla="*/ 877882 h 3948462"/>
              <a:gd name="connsiteX23" fmla="*/ 2656644 w 3876965"/>
              <a:gd name="connsiteY23" fmla="*/ 803138 h 3948462"/>
              <a:gd name="connsiteX24" fmla="*/ 2828567 w 3876965"/>
              <a:gd name="connsiteY24" fmla="*/ 2099525 h 3948462"/>
              <a:gd name="connsiteX25" fmla="*/ 3312378 w 3876965"/>
              <a:gd name="connsiteY25" fmla="*/ 2041592 h 3948462"/>
              <a:gd name="connsiteX26" fmla="*/ 3289926 w 3876965"/>
              <a:gd name="connsiteY26" fmla="*/ 1346695 h 3948462"/>
              <a:gd name="connsiteX27" fmla="*/ 3290031 w 3876965"/>
              <a:gd name="connsiteY27" fmla="*/ 1346798 h 3948462"/>
              <a:gd name="connsiteX28" fmla="*/ 1700745 w 3876965"/>
              <a:gd name="connsiteY28" fmla="*/ 575031 h 3948462"/>
              <a:gd name="connsiteX29" fmla="*/ 571995 w 3876965"/>
              <a:gd name="connsiteY29" fmla="*/ 2274165 h 3948462"/>
              <a:gd name="connsiteX30" fmla="*/ 2267548 w 3876965"/>
              <a:gd name="connsiteY30" fmla="*/ 3408286 h 3948462"/>
              <a:gd name="connsiteX31" fmla="*/ 3194376 w 3876965"/>
              <a:gd name="connsiteY31" fmla="*/ 3072653 h 3948462"/>
              <a:gd name="connsiteX32" fmla="*/ 3268026 w 3876965"/>
              <a:gd name="connsiteY32" fmla="*/ 3509545 h 3948462"/>
              <a:gd name="connsiteX33" fmla="*/ 2347298 w 3876965"/>
              <a:gd name="connsiteY33" fmla="*/ 3904041 h 3948462"/>
              <a:gd name="connsiteX34" fmla="*/ 42617 w 3876965"/>
              <a:gd name="connsiteY34" fmla="*/ 2380068 h 3948462"/>
              <a:gd name="connsiteX35" fmla="*/ 1594841 w 3876965"/>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671055 w 3888568"/>
              <a:gd name="connsiteY10" fmla="*/ 2426383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704679 w 3888568"/>
              <a:gd name="connsiteY10" fmla="*/ 2448797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164582 w 3888568"/>
              <a:gd name="connsiteY10" fmla="*/ 2831059 h 3948462"/>
              <a:gd name="connsiteX11" fmla="*/ 3176822 w 3888568"/>
              <a:gd name="connsiteY11" fmla="*/ 2844986 h 3948462"/>
              <a:gd name="connsiteX12" fmla="*/ 3146203 w 3888568"/>
              <a:gd name="connsiteY12" fmla="*/ 2843756 h 3948462"/>
              <a:gd name="connsiteX13" fmla="*/ 3151211 w 3888568"/>
              <a:gd name="connsiteY13" fmla="*/ 2836155 h 3948462"/>
              <a:gd name="connsiteX14" fmla="*/ 2397082 w 3888568"/>
              <a:gd name="connsiteY14" fmla="*/ 2564681 h 3948462"/>
              <a:gd name="connsiteX15" fmla="*/ 2396219 w 3888568"/>
              <a:gd name="connsiteY15" fmla="*/ 2558207 h 3948462"/>
              <a:gd name="connsiteX16" fmla="*/ 1746058 w 3888568"/>
              <a:gd name="connsiteY16" fmla="*/ 3093574 h 3948462"/>
              <a:gd name="connsiteX17" fmla="*/ 990519 w 3888568"/>
              <a:gd name="connsiteY17" fmla="*/ 2019783 h 3948462"/>
              <a:gd name="connsiteX18" fmla="*/ 1593790 w 3888568"/>
              <a:gd name="connsiteY18" fmla="*/ 967808 h 3948462"/>
              <a:gd name="connsiteX19" fmla="*/ 1746058 w 3888568"/>
              <a:gd name="connsiteY19" fmla="*/ 945992 h 3948462"/>
              <a:gd name="connsiteX20" fmla="*/ 2206475 w 3888568"/>
              <a:gd name="connsiteY20" fmla="*/ 1173924 h 3948462"/>
              <a:gd name="connsiteX21" fmla="*/ 2185910 w 3888568"/>
              <a:gd name="connsiteY21" fmla="*/ 877882 h 3948462"/>
              <a:gd name="connsiteX22" fmla="*/ 2656644 w 3888568"/>
              <a:gd name="connsiteY22" fmla="*/ 803138 h 3948462"/>
              <a:gd name="connsiteX23" fmla="*/ 2828567 w 3888568"/>
              <a:gd name="connsiteY23" fmla="*/ 2099525 h 3948462"/>
              <a:gd name="connsiteX24" fmla="*/ 3362812 w 3888568"/>
              <a:gd name="connsiteY24" fmla="*/ 2002360 h 3948462"/>
              <a:gd name="connsiteX25" fmla="*/ 3289926 w 3888568"/>
              <a:gd name="connsiteY25" fmla="*/ 1346695 h 3948462"/>
              <a:gd name="connsiteX26" fmla="*/ 3290031 w 3888568"/>
              <a:gd name="connsiteY26" fmla="*/ 1346798 h 3948462"/>
              <a:gd name="connsiteX27" fmla="*/ 1700745 w 3888568"/>
              <a:gd name="connsiteY27" fmla="*/ 575031 h 3948462"/>
              <a:gd name="connsiteX28" fmla="*/ 571995 w 3888568"/>
              <a:gd name="connsiteY28" fmla="*/ 2274165 h 3948462"/>
              <a:gd name="connsiteX29" fmla="*/ 2267548 w 3888568"/>
              <a:gd name="connsiteY29" fmla="*/ 3408286 h 3948462"/>
              <a:gd name="connsiteX30" fmla="*/ 3194376 w 3888568"/>
              <a:gd name="connsiteY30" fmla="*/ 3072653 h 3948462"/>
              <a:gd name="connsiteX31" fmla="*/ 3268026 w 3888568"/>
              <a:gd name="connsiteY31" fmla="*/ 3509545 h 3948462"/>
              <a:gd name="connsiteX32" fmla="*/ 2347298 w 3888568"/>
              <a:gd name="connsiteY32" fmla="*/ 3904041 h 3948462"/>
              <a:gd name="connsiteX33" fmla="*/ 42617 w 3888568"/>
              <a:gd name="connsiteY33" fmla="*/ 2380068 h 3948462"/>
              <a:gd name="connsiteX34" fmla="*/ 1594841 w 3888568"/>
              <a:gd name="connsiteY34" fmla="*/ 45653 h 3948462"/>
              <a:gd name="connsiteX0" fmla="*/ 1853384 w 3892469"/>
              <a:gd name="connsiteY0" fmla="*/ 1371624 h 3948462"/>
              <a:gd name="connsiteX1" fmla="*/ 1768767 w 3892469"/>
              <a:gd name="connsiteY1" fmla="*/ 1390324 h 3948462"/>
              <a:gd name="connsiteX2" fmla="*/ 1517577 w 3892469"/>
              <a:gd name="connsiteY2" fmla="*/ 2042010 h 3948462"/>
              <a:gd name="connsiteX3" fmla="*/ 1928990 w 3892469"/>
              <a:gd name="connsiteY3" fmla="*/ 2639747 h 3948462"/>
              <a:gd name="connsiteX4" fmla="*/ 2318674 w 3892469"/>
              <a:gd name="connsiteY4" fmla="*/ 2006358 h 3948462"/>
              <a:gd name="connsiteX5" fmla="*/ 2293344 w 3892469"/>
              <a:gd name="connsiteY5" fmla="*/ 1834228 h 3948462"/>
              <a:gd name="connsiteX6" fmla="*/ 1853384 w 3892469"/>
              <a:gd name="connsiteY6" fmla="*/ 1371624 h 3948462"/>
              <a:gd name="connsiteX7" fmla="*/ 1594841 w 3892469"/>
              <a:gd name="connsiteY7" fmla="*/ 45653 h 3948462"/>
              <a:gd name="connsiteX8" fmla="*/ 3869632 w 3892469"/>
              <a:gd name="connsiteY8" fmla="*/ 1517323 h 3948462"/>
              <a:gd name="connsiteX9" fmla="*/ 3706266 w 3892469"/>
              <a:gd name="connsiteY9" fmla="*/ 2457195 h 3948462"/>
              <a:gd name="connsiteX10" fmla="*/ 3164582 w 3892469"/>
              <a:gd name="connsiteY10" fmla="*/ 2831059 h 3948462"/>
              <a:gd name="connsiteX11" fmla="*/ 3176822 w 3892469"/>
              <a:gd name="connsiteY11" fmla="*/ 2844986 h 3948462"/>
              <a:gd name="connsiteX12" fmla="*/ 3146203 w 3892469"/>
              <a:gd name="connsiteY12" fmla="*/ 2843756 h 3948462"/>
              <a:gd name="connsiteX13" fmla="*/ 3151211 w 3892469"/>
              <a:gd name="connsiteY13" fmla="*/ 2836155 h 3948462"/>
              <a:gd name="connsiteX14" fmla="*/ 2397082 w 3892469"/>
              <a:gd name="connsiteY14" fmla="*/ 2564681 h 3948462"/>
              <a:gd name="connsiteX15" fmla="*/ 2396219 w 3892469"/>
              <a:gd name="connsiteY15" fmla="*/ 2558207 h 3948462"/>
              <a:gd name="connsiteX16" fmla="*/ 1746058 w 3892469"/>
              <a:gd name="connsiteY16" fmla="*/ 3093574 h 3948462"/>
              <a:gd name="connsiteX17" fmla="*/ 990519 w 3892469"/>
              <a:gd name="connsiteY17" fmla="*/ 2019783 h 3948462"/>
              <a:gd name="connsiteX18" fmla="*/ 1593790 w 3892469"/>
              <a:gd name="connsiteY18" fmla="*/ 967808 h 3948462"/>
              <a:gd name="connsiteX19" fmla="*/ 1746058 w 3892469"/>
              <a:gd name="connsiteY19" fmla="*/ 945992 h 3948462"/>
              <a:gd name="connsiteX20" fmla="*/ 2206475 w 3892469"/>
              <a:gd name="connsiteY20" fmla="*/ 1173924 h 3948462"/>
              <a:gd name="connsiteX21" fmla="*/ 2185910 w 3892469"/>
              <a:gd name="connsiteY21" fmla="*/ 877882 h 3948462"/>
              <a:gd name="connsiteX22" fmla="*/ 2656644 w 3892469"/>
              <a:gd name="connsiteY22" fmla="*/ 803138 h 3948462"/>
              <a:gd name="connsiteX23" fmla="*/ 2828567 w 3892469"/>
              <a:gd name="connsiteY23" fmla="*/ 2099525 h 3948462"/>
              <a:gd name="connsiteX24" fmla="*/ 3362812 w 3892469"/>
              <a:gd name="connsiteY24" fmla="*/ 2002360 h 3948462"/>
              <a:gd name="connsiteX25" fmla="*/ 3289926 w 3892469"/>
              <a:gd name="connsiteY25" fmla="*/ 1346695 h 3948462"/>
              <a:gd name="connsiteX26" fmla="*/ 3290031 w 3892469"/>
              <a:gd name="connsiteY26" fmla="*/ 1346798 h 3948462"/>
              <a:gd name="connsiteX27" fmla="*/ 1700745 w 3892469"/>
              <a:gd name="connsiteY27" fmla="*/ 575031 h 3948462"/>
              <a:gd name="connsiteX28" fmla="*/ 571995 w 3892469"/>
              <a:gd name="connsiteY28" fmla="*/ 2274165 h 3948462"/>
              <a:gd name="connsiteX29" fmla="*/ 2267548 w 3892469"/>
              <a:gd name="connsiteY29" fmla="*/ 3408286 h 3948462"/>
              <a:gd name="connsiteX30" fmla="*/ 3194376 w 3892469"/>
              <a:gd name="connsiteY30" fmla="*/ 3072653 h 3948462"/>
              <a:gd name="connsiteX31" fmla="*/ 3268026 w 3892469"/>
              <a:gd name="connsiteY31" fmla="*/ 3509545 h 3948462"/>
              <a:gd name="connsiteX32" fmla="*/ 2347298 w 3892469"/>
              <a:gd name="connsiteY32" fmla="*/ 3904041 h 3948462"/>
              <a:gd name="connsiteX33" fmla="*/ 42617 w 3892469"/>
              <a:gd name="connsiteY33" fmla="*/ 2380068 h 3948462"/>
              <a:gd name="connsiteX34" fmla="*/ 1594841 w 3892469"/>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2397082 w 3890413"/>
              <a:gd name="connsiteY13" fmla="*/ 2564681 h 3948462"/>
              <a:gd name="connsiteX14" fmla="*/ 2396219 w 3890413"/>
              <a:gd name="connsiteY14" fmla="*/ 2558207 h 3948462"/>
              <a:gd name="connsiteX15" fmla="*/ 1746058 w 3890413"/>
              <a:gd name="connsiteY15" fmla="*/ 3093574 h 3948462"/>
              <a:gd name="connsiteX16" fmla="*/ 990519 w 3890413"/>
              <a:gd name="connsiteY16" fmla="*/ 2019783 h 3948462"/>
              <a:gd name="connsiteX17" fmla="*/ 1593790 w 3890413"/>
              <a:gd name="connsiteY17" fmla="*/ 967808 h 3948462"/>
              <a:gd name="connsiteX18" fmla="*/ 1746058 w 3890413"/>
              <a:gd name="connsiteY18" fmla="*/ 945992 h 3948462"/>
              <a:gd name="connsiteX19" fmla="*/ 2206475 w 3890413"/>
              <a:gd name="connsiteY19" fmla="*/ 1173924 h 3948462"/>
              <a:gd name="connsiteX20" fmla="*/ 2185910 w 3890413"/>
              <a:gd name="connsiteY20" fmla="*/ 877882 h 3948462"/>
              <a:gd name="connsiteX21" fmla="*/ 2656644 w 3890413"/>
              <a:gd name="connsiteY21" fmla="*/ 803138 h 3948462"/>
              <a:gd name="connsiteX22" fmla="*/ 2828567 w 3890413"/>
              <a:gd name="connsiteY22" fmla="*/ 2099525 h 3948462"/>
              <a:gd name="connsiteX23" fmla="*/ 3362812 w 3890413"/>
              <a:gd name="connsiteY23" fmla="*/ 2002360 h 3948462"/>
              <a:gd name="connsiteX24" fmla="*/ 3289926 w 3890413"/>
              <a:gd name="connsiteY24" fmla="*/ 1346695 h 3948462"/>
              <a:gd name="connsiteX25" fmla="*/ 3290031 w 3890413"/>
              <a:gd name="connsiteY25" fmla="*/ 1346798 h 3948462"/>
              <a:gd name="connsiteX26" fmla="*/ 1700745 w 3890413"/>
              <a:gd name="connsiteY26" fmla="*/ 575031 h 3948462"/>
              <a:gd name="connsiteX27" fmla="*/ 571995 w 3890413"/>
              <a:gd name="connsiteY27" fmla="*/ 2274165 h 3948462"/>
              <a:gd name="connsiteX28" fmla="*/ 2267548 w 3890413"/>
              <a:gd name="connsiteY28" fmla="*/ 3408286 h 3948462"/>
              <a:gd name="connsiteX29" fmla="*/ 3194376 w 3890413"/>
              <a:gd name="connsiteY29" fmla="*/ 3072653 h 3948462"/>
              <a:gd name="connsiteX30" fmla="*/ 3268026 w 3890413"/>
              <a:gd name="connsiteY30" fmla="*/ 3509545 h 3948462"/>
              <a:gd name="connsiteX31" fmla="*/ 2347298 w 3890413"/>
              <a:gd name="connsiteY31" fmla="*/ 3904041 h 3948462"/>
              <a:gd name="connsiteX32" fmla="*/ 42617 w 3890413"/>
              <a:gd name="connsiteY32" fmla="*/ 2380068 h 3948462"/>
              <a:gd name="connsiteX33" fmla="*/ 1594841 w 3890413"/>
              <a:gd name="connsiteY33"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2397082 w 3890413"/>
              <a:gd name="connsiteY12" fmla="*/ 2564681 h 3948462"/>
              <a:gd name="connsiteX13" fmla="*/ 2396219 w 3890413"/>
              <a:gd name="connsiteY13" fmla="*/ 2558207 h 3948462"/>
              <a:gd name="connsiteX14" fmla="*/ 1746058 w 3890413"/>
              <a:gd name="connsiteY14" fmla="*/ 3093574 h 3948462"/>
              <a:gd name="connsiteX15" fmla="*/ 990519 w 3890413"/>
              <a:gd name="connsiteY15" fmla="*/ 2019783 h 3948462"/>
              <a:gd name="connsiteX16" fmla="*/ 1593790 w 3890413"/>
              <a:gd name="connsiteY16" fmla="*/ 967808 h 3948462"/>
              <a:gd name="connsiteX17" fmla="*/ 1746058 w 3890413"/>
              <a:gd name="connsiteY17" fmla="*/ 945992 h 3948462"/>
              <a:gd name="connsiteX18" fmla="*/ 2206475 w 3890413"/>
              <a:gd name="connsiteY18" fmla="*/ 1173924 h 3948462"/>
              <a:gd name="connsiteX19" fmla="*/ 2185910 w 3890413"/>
              <a:gd name="connsiteY19" fmla="*/ 877882 h 3948462"/>
              <a:gd name="connsiteX20" fmla="*/ 2656644 w 3890413"/>
              <a:gd name="connsiteY20" fmla="*/ 803138 h 3948462"/>
              <a:gd name="connsiteX21" fmla="*/ 2828567 w 3890413"/>
              <a:gd name="connsiteY21" fmla="*/ 2099525 h 3948462"/>
              <a:gd name="connsiteX22" fmla="*/ 3362812 w 3890413"/>
              <a:gd name="connsiteY22" fmla="*/ 2002360 h 3948462"/>
              <a:gd name="connsiteX23" fmla="*/ 3289926 w 3890413"/>
              <a:gd name="connsiteY23" fmla="*/ 1346695 h 3948462"/>
              <a:gd name="connsiteX24" fmla="*/ 3290031 w 3890413"/>
              <a:gd name="connsiteY24" fmla="*/ 1346798 h 3948462"/>
              <a:gd name="connsiteX25" fmla="*/ 1700745 w 3890413"/>
              <a:gd name="connsiteY25" fmla="*/ 575031 h 3948462"/>
              <a:gd name="connsiteX26" fmla="*/ 571995 w 3890413"/>
              <a:gd name="connsiteY26" fmla="*/ 2274165 h 3948462"/>
              <a:gd name="connsiteX27" fmla="*/ 2267548 w 3890413"/>
              <a:gd name="connsiteY27" fmla="*/ 3408286 h 3948462"/>
              <a:gd name="connsiteX28" fmla="*/ 3194376 w 3890413"/>
              <a:gd name="connsiteY28" fmla="*/ 3072653 h 3948462"/>
              <a:gd name="connsiteX29" fmla="*/ 3268026 w 3890413"/>
              <a:gd name="connsiteY29" fmla="*/ 3509545 h 3948462"/>
              <a:gd name="connsiteX30" fmla="*/ 2347298 w 3890413"/>
              <a:gd name="connsiteY30" fmla="*/ 3904041 h 3948462"/>
              <a:gd name="connsiteX31" fmla="*/ 42617 w 3890413"/>
              <a:gd name="connsiteY31" fmla="*/ 2380068 h 3948462"/>
              <a:gd name="connsiteX32" fmla="*/ 1594841 w 3890413"/>
              <a:gd name="connsiteY32"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2397082 w 3890413"/>
              <a:gd name="connsiteY11" fmla="*/ 2564681 h 3948462"/>
              <a:gd name="connsiteX12" fmla="*/ 2396219 w 3890413"/>
              <a:gd name="connsiteY12" fmla="*/ 2558207 h 3948462"/>
              <a:gd name="connsiteX13" fmla="*/ 1746058 w 3890413"/>
              <a:gd name="connsiteY13" fmla="*/ 3093574 h 3948462"/>
              <a:gd name="connsiteX14" fmla="*/ 990519 w 3890413"/>
              <a:gd name="connsiteY14" fmla="*/ 2019783 h 3948462"/>
              <a:gd name="connsiteX15" fmla="*/ 1593790 w 3890413"/>
              <a:gd name="connsiteY15" fmla="*/ 967808 h 3948462"/>
              <a:gd name="connsiteX16" fmla="*/ 1746058 w 3890413"/>
              <a:gd name="connsiteY16" fmla="*/ 945992 h 3948462"/>
              <a:gd name="connsiteX17" fmla="*/ 2206475 w 3890413"/>
              <a:gd name="connsiteY17" fmla="*/ 1173924 h 3948462"/>
              <a:gd name="connsiteX18" fmla="*/ 2185910 w 3890413"/>
              <a:gd name="connsiteY18" fmla="*/ 877882 h 3948462"/>
              <a:gd name="connsiteX19" fmla="*/ 2656644 w 3890413"/>
              <a:gd name="connsiteY19" fmla="*/ 803138 h 3948462"/>
              <a:gd name="connsiteX20" fmla="*/ 2828567 w 3890413"/>
              <a:gd name="connsiteY20" fmla="*/ 2099525 h 3948462"/>
              <a:gd name="connsiteX21" fmla="*/ 3362812 w 3890413"/>
              <a:gd name="connsiteY21" fmla="*/ 2002360 h 3948462"/>
              <a:gd name="connsiteX22" fmla="*/ 3289926 w 3890413"/>
              <a:gd name="connsiteY22" fmla="*/ 1346695 h 3948462"/>
              <a:gd name="connsiteX23" fmla="*/ 3290031 w 3890413"/>
              <a:gd name="connsiteY23" fmla="*/ 1346798 h 3948462"/>
              <a:gd name="connsiteX24" fmla="*/ 1700745 w 3890413"/>
              <a:gd name="connsiteY24" fmla="*/ 575031 h 3948462"/>
              <a:gd name="connsiteX25" fmla="*/ 571995 w 3890413"/>
              <a:gd name="connsiteY25" fmla="*/ 2274165 h 3948462"/>
              <a:gd name="connsiteX26" fmla="*/ 2267548 w 3890413"/>
              <a:gd name="connsiteY26" fmla="*/ 3408286 h 3948462"/>
              <a:gd name="connsiteX27" fmla="*/ 3194376 w 3890413"/>
              <a:gd name="connsiteY27" fmla="*/ 3072653 h 3948462"/>
              <a:gd name="connsiteX28" fmla="*/ 3268026 w 3890413"/>
              <a:gd name="connsiteY28" fmla="*/ 3509545 h 3948462"/>
              <a:gd name="connsiteX29" fmla="*/ 2347298 w 3890413"/>
              <a:gd name="connsiteY29" fmla="*/ 3904041 h 3948462"/>
              <a:gd name="connsiteX30" fmla="*/ 42617 w 3890413"/>
              <a:gd name="connsiteY30" fmla="*/ 2380068 h 3948462"/>
              <a:gd name="connsiteX31" fmla="*/ 1594841 w 3890413"/>
              <a:gd name="connsiteY31"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0413" h="3948462">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6" name="Rectangle 1">
            <a:extLst>
              <a:ext uri="{FF2B5EF4-FFF2-40B4-BE49-F238E27FC236}">
                <a16:creationId xmlns:a16="http://schemas.microsoft.com/office/drawing/2014/main" id="{F4BCC583-E8AA-47A7-9E40-37035D27D314}"/>
              </a:ext>
            </a:extLst>
          </p:cNvPr>
          <p:cNvSpPr>
            <a:spLocks noChangeAspect="1"/>
          </p:cNvSpPr>
          <p:nvPr/>
        </p:nvSpPr>
        <p:spPr>
          <a:xfrm>
            <a:off x="4259811" y="2339230"/>
            <a:ext cx="314168" cy="309525"/>
          </a:xfrm>
          <a:custGeom>
            <a:avLst/>
            <a:gdLst/>
            <a:ahLst/>
            <a:cxnLst/>
            <a:rect l="l" t="t" r="r" b="b"/>
            <a:pathLst>
              <a:path w="3994694" h="3935658">
                <a:moveTo>
                  <a:pt x="3059053" y="3287658"/>
                </a:moveTo>
                <a:lnTo>
                  <a:pt x="3994694" y="3287658"/>
                </a:lnTo>
                <a:lnTo>
                  <a:pt x="3994694" y="3935658"/>
                </a:lnTo>
                <a:lnTo>
                  <a:pt x="3059053" y="3935658"/>
                </a:lnTo>
                <a:close/>
                <a:moveTo>
                  <a:pt x="1259497" y="3287658"/>
                </a:moveTo>
                <a:lnTo>
                  <a:pt x="2915681" y="3287658"/>
                </a:lnTo>
                <a:lnTo>
                  <a:pt x="2915681" y="3935658"/>
                </a:lnTo>
                <a:lnTo>
                  <a:pt x="1259497" y="3935658"/>
                </a:lnTo>
                <a:close/>
                <a:moveTo>
                  <a:pt x="0" y="3287658"/>
                </a:moveTo>
                <a:lnTo>
                  <a:pt x="1116124" y="3287658"/>
                </a:lnTo>
                <a:lnTo>
                  <a:pt x="1116124" y="3935658"/>
                </a:lnTo>
                <a:lnTo>
                  <a:pt x="0" y="3935658"/>
                </a:lnTo>
                <a:close/>
                <a:moveTo>
                  <a:pt x="3886694" y="2470824"/>
                </a:moveTo>
                <a:lnTo>
                  <a:pt x="3994694" y="2470824"/>
                </a:lnTo>
                <a:lnTo>
                  <a:pt x="3994694" y="3118824"/>
                </a:lnTo>
                <a:lnTo>
                  <a:pt x="3886694" y="3118824"/>
                </a:lnTo>
                <a:close/>
                <a:moveTo>
                  <a:pt x="2123068" y="2470824"/>
                </a:moveTo>
                <a:lnTo>
                  <a:pt x="3779252" y="2470824"/>
                </a:lnTo>
                <a:lnTo>
                  <a:pt x="3779252" y="3118824"/>
                </a:lnTo>
                <a:lnTo>
                  <a:pt x="2123068" y="3118824"/>
                </a:lnTo>
                <a:close/>
                <a:moveTo>
                  <a:pt x="359442" y="2470824"/>
                </a:moveTo>
                <a:lnTo>
                  <a:pt x="2015626" y="2470824"/>
                </a:lnTo>
                <a:lnTo>
                  <a:pt x="2015626" y="3118824"/>
                </a:lnTo>
                <a:lnTo>
                  <a:pt x="359442" y="3118824"/>
                </a:lnTo>
                <a:close/>
                <a:moveTo>
                  <a:pt x="0" y="2470824"/>
                </a:moveTo>
                <a:lnTo>
                  <a:pt x="252000" y="2470824"/>
                </a:lnTo>
                <a:lnTo>
                  <a:pt x="252000" y="3118824"/>
                </a:lnTo>
                <a:lnTo>
                  <a:pt x="0" y="3118824"/>
                </a:lnTo>
                <a:close/>
                <a:moveTo>
                  <a:pt x="3059053" y="1635982"/>
                </a:moveTo>
                <a:lnTo>
                  <a:pt x="3994694" y="1635982"/>
                </a:lnTo>
                <a:lnTo>
                  <a:pt x="3994694" y="2283982"/>
                </a:lnTo>
                <a:lnTo>
                  <a:pt x="3059053" y="2283982"/>
                </a:lnTo>
                <a:close/>
                <a:moveTo>
                  <a:pt x="1259496" y="1635982"/>
                </a:moveTo>
                <a:lnTo>
                  <a:pt x="2915680" y="1635982"/>
                </a:lnTo>
                <a:lnTo>
                  <a:pt x="2915680" y="2283982"/>
                </a:lnTo>
                <a:lnTo>
                  <a:pt x="1259496" y="2283982"/>
                </a:lnTo>
                <a:close/>
                <a:moveTo>
                  <a:pt x="0" y="1635982"/>
                </a:moveTo>
                <a:lnTo>
                  <a:pt x="1116124" y="1635982"/>
                </a:lnTo>
                <a:lnTo>
                  <a:pt x="1116124" y="2283982"/>
                </a:lnTo>
                <a:lnTo>
                  <a:pt x="0" y="2283982"/>
                </a:lnTo>
                <a:close/>
                <a:moveTo>
                  <a:pt x="3886694" y="836400"/>
                </a:moveTo>
                <a:lnTo>
                  <a:pt x="3994694" y="836400"/>
                </a:lnTo>
                <a:lnTo>
                  <a:pt x="3994694" y="1484400"/>
                </a:lnTo>
                <a:lnTo>
                  <a:pt x="3886694" y="1484400"/>
                </a:lnTo>
                <a:close/>
                <a:moveTo>
                  <a:pt x="2123068" y="820634"/>
                </a:moveTo>
                <a:lnTo>
                  <a:pt x="3779252" y="820634"/>
                </a:lnTo>
                <a:lnTo>
                  <a:pt x="3779252" y="1468634"/>
                </a:lnTo>
                <a:lnTo>
                  <a:pt x="2123068" y="1468634"/>
                </a:lnTo>
                <a:close/>
                <a:moveTo>
                  <a:pt x="359442" y="820634"/>
                </a:moveTo>
                <a:lnTo>
                  <a:pt x="2015626" y="820634"/>
                </a:lnTo>
                <a:lnTo>
                  <a:pt x="2015626" y="1468634"/>
                </a:lnTo>
                <a:lnTo>
                  <a:pt x="359442" y="1468634"/>
                </a:lnTo>
                <a:close/>
                <a:moveTo>
                  <a:pt x="0" y="820634"/>
                </a:moveTo>
                <a:lnTo>
                  <a:pt x="252000" y="820634"/>
                </a:lnTo>
                <a:lnTo>
                  <a:pt x="252000" y="1468634"/>
                </a:lnTo>
                <a:lnTo>
                  <a:pt x="0" y="1468634"/>
                </a:lnTo>
                <a:close/>
                <a:moveTo>
                  <a:pt x="3059053" y="0"/>
                </a:moveTo>
                <a:lnTo>
                  <a:pt x="3994694" y="0"/>
                </a:lnTo>
                <a:lnTo>
                  <a:pt x="3994694" y="648000"/>
                </a:lnTo>
                <a:lnTo>
                  <a:pt x="3059053" y="648000"/>
                </a:lnTo>
                <a:close/>
                <a:moveTo>
                  <a:pt x="1259496" y="0"/>
                </a:moveTo>
                <a:lnTo>
                  <a:pt x="2915680" y="0"/>
                </a:lnTo>
                <a:lnTo>
                  <a:pt x="2915680" y="648000"/>
                </a:lnTo>
                <a:lnTo>
                  <a:pt x="1259496" y="648000"/>
                </a:lnTo>
                <a:close/>
                <a:moveTo>
                  <a:pt x="0" y="0"/>
                </a:moveTo>
                <a:lnTo>
                  <a:pt x="1116124" y="0"/>
                </a:lnTo>
                <a:lnTo>
                  <a:pt x="1116124" y="648000"/>
                </a:lnTo>
                <a:lnTo>
                  <a:pt x="0" y="64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7" name="Freeform 14">
            <a:extLst>
              <a:ext uri="{FF2B5EF4-FFF2-40B4-BE49-F238E27FC236}">
                <a16:creationId xmlns:a16="http://schemas.microsoft.com/office/drawing/2014/main" id="{C1350ADD-92EB-442F-B495-D0F0A323E1BB}"/>
              </a:ext>
            </a:extLst>
          </p:cNvPr>
          <p:cNvSpPr>
            <a:spLocks noChangeAspect="1"/>
          </p:cNvSpPr>
          <p:nvPr/>
        </p:nvSpPr>
        <p:spPr>
          <a:xfrm>
            <a:off x="381740" y="2781233"/>
            <a:ext cx="293069" cy="333882"/>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8" name="Rounded Rectangle 4">
            <a:extLst>
              <a:ext uri="{FF2B5EF4-FFF2-40B4-BE49-F238E27FC236}">
                <a16:creationId xmlns:a16="http://schemas.microsoft.com/office/drawing/2014/main" id="{C594D69E-038B-4C62-958B-5501362121CD}"/>
              </a:ext>
            </a:extLst>
          </p:cNvPr>
          <p:cNvSpPr>
            <a:spLocks noChangeAspect="1"/>
          </p:cNvSpPr>
          <p:nvPr/>
        </p:nvSpPr>
        <p:spPr>
          <a:xfrm>
            <a:off x="2454947" y="2830238"/>
            <a:ext cx="333919" cy="333882"/>
          </a:xfrm>
          <a:custGeom>
            <a:avLst/>
            <a:gdLst/>
            <a:ahLst/>
            <a:cxnLst/>
            <a:rect l="l" t="t" r="r" b="b"/>
            <a:pathLst>
              <a:path w="3960440" h="3960000">
                <a:moveTo>
                  <a:pt x="985442" y="1197582"/>
                </a:moveTo>
                <a:cubicBezTo>
                  <a:pt x="764609" y="1197582"/>
                  <a:pt x="585589" y="1376602"/>
                  <a:pt x="585589" y="1597435"/>
                </a:cubicBezTo>
                <a:lnTo>
                  <a:pt x="585589" y="2453913"/>
                </a:lnTo>
                <a:cubicBezTo>
                  <a:pt x="585589" y="2674746"/>
                  <a:pt x="764609" y="2853766"/>
                  <a:pt x="985442" y="2853766"/>
                </a:cubicBezTo>
                <a:lnTo>
                  <a:pt x="2273968" y="2853766"/>
                </a:lnTo>
                <a:cubicBezTo>
                  <a:pt x="2494801" y="2853766"/>
                  <a:pt x="2673821" y="2674746"/>
                  <a:pt x="2673821" y="2453913"/>
                </a:cubicBezTo>
                <a:lnTo>
                  <a:pt x="2673821" y="2353524"/>
                </a:lnTo>
                <a:lnTo>
                  <a:pt x="3281897" y="2810341"/>
                </a:lnTo>
                <a:lnTo>
                  <a:pt x="3281897" y="1241009"/>
                </a:lnTo>
                <a:lnTo>
                  <a:pt x="2673821" y="1697826"/>
                </a:lnTo>
                <a:lnTo>
                  <a:pt x="2673821" y="1597435"/>
                </a:lnTo>
                <a:cubicBezTo>
                  <a:pt x="2673821" y="1376602"/>
                  <a:pt x="2494801" y="1197582"/>
                  <a:pt x="2273968" y="1197582"/>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79" name="Rounded Rectangle 9">
            <a:extLst>
              <a:ext uri="{FF2B5EF4-FFF2-40B4-BE49-F238E27FC236}">
                <a16:creationId xmlns:a16="http://schemas.microsoft.com/office/drawing/2014/main" id="{7A3F5EE7-0E66-4A19-A655-2D66CC491E37}"/>
              </a:ext>
            </a:extLst>
          </p:cNvPr>
          <p:cNvSpPr>
            <a:spLocks/>
          </p:cNvSpPr>
          <p:nvPr/>
        </p:nvSpPr>
        <p:spPr>
          <a:xfrm>
            <a:off x="915118" y="2616670"/>
            <a:ext cx="333882" cy="333882"/>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0" name="Rounded Rectangle 7">
            <a:extLst>
              <a:ext uri="{FF2B5EF4-FFF2-40B4-BE49-F238E27FC236}">
                <a16:creationId xmlns:a16="http://schemas.microsoft.com/office/drawing/2014/main" id="{C570DBAB-A4DB-4379-ABD8-72140170E2FD}"/>
              </a:ext>
            </a:extLst>
          </p:cNvPr>
          <p:cNvSpPr>
            <a:spLocks noChangeAspect="1"/>
          </p:cNvSpPr>
          <p:nvPr/>
        </p:nvSpPr>
        <p:spPr>
          <a:xfrm>
            <a:off x="2890994" y="2617423"/>
            <a:ext cx="333919" cy="333882"/>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1" name="Rounded Rectangle 1">
            <a:extLst>
              <a:ext uri="{FF2B5EF4-FFF2-40B4-BE49-F238E27FC236}">
                <a16:creationId xmlns:a16="http://schemas.microsoft.com/office/drawing/2014/main" id="{D00FE82B-02C6-47FC-B59F-236AEF460E94}"/>
              </a:ext>
            </a:extLst>
          </p:cNvPr>
          <p:cNvSpPr/>
          <p:nvPr/>
        </p:nvSpPr>
        <p:spPr>
          <a:xfrm rot="2648398">
            <a:off x="1485496" y="2921870"/>
            <a:ext cx="152994" cy="391286"/>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2" name="Freeform 20">
            <a:extLst>
              <a:ext uri="{FF2B5EF4-FFF2-40B4-BE49-F238E27FC236}">
                <a16:creationId xmlns:a16="http://schemas.microsoft.com/office/drawing/2014/main" id="{E91A431A-3900-494C-87CE-9BF09D629B99}"/>
              </a:ext>
            </a:extLst>
          </p:cNvPr>
          <p:cNvSpPr/>
          <p:nvPr/>
        </p:nvSpPr>
        <p:spPr>
          <a:xfrm flipH="1">
            <a:off x="3961809" y="3326263"/>
            <a:ext cx="333882" cy="321039"/>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3" name="Donut 6">
            <a:extLst>
              <a:ext uri="{FF2B5EF4-FFF2-40B4-BE49-F238E27FC236}">
                <a16:creationId xmlns:a16="http://schemas.microsoft.com/office/drawing/2014/main" id="{1F9A9DDF-1D6F-4D68-B4D8-8E50A7775F34}"/>
              </a:ext>
            </a:extLst>
          </p:cNvPr>
          <p:cNvSpPr>
            <a:spLocks noChangeAspect="1"/>
          </p:cNvSpPr>
          <p:nvPr/>
        </p:nvSpPr>
        <p:spPr>
          <a:xfrm>
            <a:off x="2981983" y="3398464"/>
            <a:ext cx="333882" cy="333882"/>
          </a:xfrm>
          <a:custGeom>
            <a:avLst/>
            <a:gdLst/>
            <a:ahLst/>
            <a:cxnLst/>
            <a:rect l="l" t="t" r="r" b="b"/>
            <a:pathLst>
              <a:path w="3960000" h="3960000">
                <a:moveTo>
                  <a:pt x="1980000" y="1260000"/>
                </a:moveTo>
                <a:cubicBezTo>
                  <a:pt x="2377645" y="1260000"/>
                  <a:pt x="2700000" y="1582355"/>
                  <a:pt x="2700000" y="1980000"/>
                </a:cubicBezTo>
                <a:cubicBezTo>
                  <a:pt x="2700000" y="2377645"/>
                  <a:pt x="2377645" y="2700000"/>
                  <a:pt x="1980000" y="2700000"/>
                </a:cubicBezTo>
                <a:cubicBezTo>
                  <a:pt x="1582355" y="2700000"/>
                  <a:pt x="1260000" y="2377645"/>
                  <a:pt x="1260000" y="1980000"/>
                </a:cubicBezTo>
                <a:cubicBezTo>
                  <a:pt x="1260000" y="1582355"/>
                  <a:pt x="1582355" y="1260000"/>
                  <a:pt x="1980000" y="1260000"/>
                </a:cubicBezTo>
                <a:close/>
                <a:moveTo>
                  <a:pt x="2490424" y="1258488"/>
                </a:moveTo>
                <a:lnTo>
                  <a:pt x="3822407" y="1258488"/>
                </a:lnTo>
                <a:cubicBezTo>
                  <a:pt x="3911854" y="1481555"/>
                  <a:pt x="3960000" y="1725155"/>
                  <a:pt x="3960000" y="1980000"/>
                </a:cubicBezTo>
                <a:cubicBezTo>
                  <a:pt x="3960000" y="3073524"/>
                  <a:pt x="3073524" y="3960000"/>
                  <a:pt x="1980000" y="3960000"/>
                </a:cubicBezTo>
                <a:lnTo>
                  <a:pt x="1852759" y="3953575"/>
                </a:lnTo>
                <a:lnTo>
                  <a:pt x="2729076" y="2455486"/>
                </a:lnTo>
                <a:lnTo>
                  <a:pt x="2726868" y="2454194"/>
                </a:lnTo>
                <a:cubicBezTo>
                  <a:pt x="2814857" y="2317465"/>
                  <a:pt x="2865416" y="2154637"/>
                  <a:pt x="2865416" y="1980000"/>
                </a:cubicBezTo>
                <a:cubicBezTo>
                  <a:pt x="2865416" y="1681504"/>
                  <a:pt x="2717708" y="1417508"/>
                  <a:pt x="2490424" y="1258488"/>
                </a:cubicBezTo>
                <a:close/>
                <a:moveTo>
                  <a:pt x="334727" y="878603"/>
                </a:moveTo>
                <a:lnTo>
                  <a:pt x="1154753" y="2298930"/>
                </a:lnTo>
                <a:cubicBezTo>
                  <a:pt x="1281989" y="2630497"/>
                  <a:pt x="1603560" y="2865416"/>
                  <a:pt x="1980000" y="2865416"/>
                </a:cubicBezTo>
                <a:cubicBezTo>
                  <a:pt x="2123408" y="2865416"/>
                  <a:pt x="2258854" y="2831322"/>
                  <a:pt x="2378271" y="2770003"/>
                </a:cubicBezTo>
                <a:lnTo>
                  <a:pt x="1695481" y="3937251"/>
                </a:lnTo>
                <a:cubicBezTo>
                  <a:pt x="736579" y="3801546"/>
                  <a:pt x="0" y="2976792"/>
                  <a:pt x="0" y="1980000"/>
                </a:cubicBezTo>
                <a:cubicBezTo>
                  <a:pt x="0" y="1572291"/>
                  <a:pt x="123228" y="1193364"/>
                  <a:pt x="334727" y="878603"/>
                </a:cubicBezTo>
                <a:close/>
                <a:moveTo>
                  <a:pt x="1980000" y="0"/>
                </a:moveTo>
                <a:cubicBezTo>
                  <a:pt x="2762762" y="0"/>
                  <a:pt x="3439434" y="454224"/>
                  <a:pt x="3758731" y="1114488"/>
                </a:cubicBezTo>
                <a:lnTo>
                  <a:pt x="2165892" y="1114488"/>
                </a:lnTo>
                <a:cubicBezTo>
                  <a:pt x="2106002" y="1101330"/>
                  <a:pt x="2043789" y="1094584"/>
                  <a:pt x="1980000" y="1094584"/>
                </a:cubicBezTo>
                <a:cubicBezTo>
                  <a:pt x="1916211" y="1094584"/>
                  <a:pt x="1853998" y="1101330"/>
                  <a:pt x="1794108" y="1114488"/>
                </a:cubicBezTo>
                <a:lnTo>
                  <a:pt x="1774506" y="1114488"/>
                </a:lnTo>
                <a:lnTo>
                  <a:pt x="1774506" y="1119528"/>
                </a:lnTo>
                <a:cubicBezTo>
                  <a:pt x="1405645" y="1206316"/>
                  <a:pt x="1126346" y="1524537"/>
                  <a:pt x="1097987" y="1912608"/>
                </a:cubicBezTo>
                <a:lnTo>
                  <a:pt x="428214" y="752526"/>
                </a:lnTo>
                <a:cubicBezTo>
                  <a:pt x="789694" y="293724"/>
                  <a:pt x="1350545" y="0"/>
                  <a:pt x="198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4" name="Freeform 22">
            <a:extLst>
              <a:ext uri="{FF2B5EF4-FFF2-40B4-BE49-F238E27FC236}">
                <a16:creationId xmlns:a16="http://schemas.microsoft.com/office/drawing/2014/main" id="{41AEB5A6-01B5-4674-A0B3-CBCC3FE954C2}"/>
              </a:ext>
            </a:extLst>
          </p:cNvPr>
          <p:cNvSpPr>
            <a:spLocks noChangeAspect="1"/>
          </p:cNvSpPr>
          <p:nvPr/>
        </p:nvSpPr>
        <p:spPr>
          <a:xfrm rot="8580000">
            <a:off x="1920888" y="3374495"/>
            <a:ext cx="334774" cy="333882"/>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5" name="Oval 10">
            <a:extLst>
              <a:ext uri="{FF2B5EF4-FFF2-40B4-BE49-F238E27FC236}">
                <a16:creationId xmlns:a16="http://schemas.microsoft.com/office/drawing/2014/main" id="{F74E98AD-6B83-4AD5-B1F0-40B5C6D9A97E}"/>
              </a:ext>
            </a:extLst>
          </p:cNvPr>
          <p:cNvSpPr/>
          <p:nvPr/>
        </p:nvSpPr>
        <p:spPr>
          <a:xfrm>
            <a:off x="4012910" y="2003652"/>
            <a:ext cx="274046" cy="272660"/>
          </a:xfrm>
          <a:custGeom>
            <a:avLst/>
            <a:gdLst/>
            <a:ahLst/>
            <a:cxnLst/>
            <a:rect l="l" t="t" r="r" b="b"/>
            <a:pathLst>
              <a:path w="2956013" h="2941055">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6" name="Freeform 23">
            <a:extLst>
              <a:ext uri="{FF2B5EF4-FFF2-40B4-BE49-F238E27FC236}">
                <a16:creationId xmlns:a16="http://schemas.microsoft.com/office/drawing/2014/main" id="{44ECB615-1658-4F10-B6AF-0CF82ABA9B6B}"/>
              </a:ext>
            </a:extLst>
          </p:cNvPr>
          <p:cNvSpPr>
            <a:spLocks noChangeAspect="1"/>
          </p:cNvSpPr>
          <p:nvPr/>
        </p:nvSpPr>
        <p:spPr>
          <a:xfrm flipH="1">
            <a:off x="3810950" y="2720050"/>
            <a:ext cx="381264" cy="242587"/>
          </a:xfrm>
          <a:custGeom>
            <a:avLst/>
            <a:gdLst/>
            <a:ahLst/>
            <a:cxnLst/>
            <a:rect l="l" t="t" r="r" b="b"/>
            <a:pathLst>
              <a:path w="3980365" h="2532594">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7" name="Freeform 24">
            <a:extLst>
              <a:ext uri="{FF2B5EF4-FFF2-40B4-BE49-F238E27FC236}">
                <a16:creationId xmlns:a16="http://schemas.microsoft.com/office/drawing/2014/main" id="{831192EB-4BF2-49AB-BAC5-B0393BC7D614}"/>
              </a:ext>
            </a:extLst>
          </p:cNvPr>
          <p:cNvSpPr/>
          <p:nvPr/>
        </p:nvSpPr>
        <p:spPr>
          <a:xfrm flipH="1">
            <a:off x="2864679" y="1637177"/>
            <a:ext cx="273937" cy="274090"/>
          </a:xfrm>
          <a:custGeom>
            <a:avLst/>
            <a:gdLst/>
            <a:ahLst/>
            <a:cxnLst/>
            <a:rect l="l" t="t" r="r" b="b"/>
            <a:pathLst>
              <a:path w="2488805" h="2473621">
                <a:moveTo>
                  <a:pt x="1244564" y="0"/>
                </a:moveTo>
                <a:cubicBezTo>
                  <a:pt x="1244510" y="2"/>
                  <a:pt x="1244456" y="4"/>
                  <a:pt x="1244403" y="22"/>
                </a:cubicBezTo>
                <a:cubicBezTo>
                  <a:pt x="1244349" y="4"/>
                  <a:pt x="1244295" y="2"/>
                  <a:pt x="1244241" y="0"/>
                </a:cubicBezTo>
                <a:lnTo>
                  <a:pt x="1244241" y="44"/>
                </a:lnTo>
                <a:cubicBezTo>
                  <a:pt x="830610" y="15046"/>
                  <a:pt x="631539" y="347752"/>
                  <a:pt x="626522" y="649408"/>
                </a:cubicBezTo>
                <a:cubicBezTo>
                  <a:pt x="618710" y="1030167"/>
                  <a:pt x="753639" y="1253931"/>
                  <a:pt x="824779" y="1348099"/>
                </a:cubicBezTo>
                <a:cubicBezTo>
                  <a:pt x="887989" y="1431697"/>
                  <a:pt x="984094" y="1590503"/>
                  <a:pt x="873647" y="1645186"/>
                </a:cubicBezTo>
                <a:cubicBezTo>
                  <a:pt x="574796" y="1787663"/>
                  <a:pt x="318232" y="1887856"/>
                  <a:pt x="183234" y="1990691"/>
                </a:cubicBezTo>
                <a:cubicBezTo>
                  <a:pt x="-38127" y="2175453"/>
                  <a:pt x="-3140" y="2386642"/>
                  <a:pt x="10705" y="2473621"/>
                </a:cubicBezTo>
                <a:lnTo>
                  <a:pt x="1244403" y="2472578"/>
                </a:lnTo>
                <a:lnTo>
                  <a:pt x="2478100" y="2473621"/>
                </a:lnTo>
                <a:cubicBezTo>
                  <a:pt x="2491945" y="2386642"/>
                  <a:pt x="2526932" y="2175453"/>
                  <a:pt x="2305571" y="1990691"/>
                </a:cubicBezTo>
                <a:cubicBezTo>
                  <a:pt x="2170573" y="1887856"/>
                  <a:pt x="1914009" y="1787663"/>
                  <a:pt x="1615158" y="1645186"/>
                </a:cubicBezTo>
                <a:cubicBezTo>
                  <a:pt x="1504711" y="1590503"/>
                  <a:pt x="1600816" y="1431697"/>
                  <a:pt x="1664026" y="1348099"/>
                </a:cubicBezTo>
                <a:cubicBezTo>
                  <a:pt x="1735166" y="1253931"/>
                  <a:pt x="1870095" y="1030167"/>
                  <a:pt x="1862283" y="649408"/>
                </a:cubicBezTo>
                <a:cubicBezTo>
                  <a:pt x="1857266" y="347752"/>
                  <a:pt x="1658195" y="15046"/>
                  <a:pt x="1244564" y="4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8" name="Rectangle 6">
            <a:extLst>
              <a:ext uri="{FF2B5EF4-FFF2-40B4-BE49-F238E27FC236}">
                <a16:creationId xmlns:a16="http://schemas.microsoft.com/office/drawing/2014/main" id="{2009A652-A052-4F14-8F4C-77F64DF9576B}"/>
              </a:ext>
            </a:extLst>
          </p:cNvPr>
          <p:cNvSpPr>
            <a:spLocks noChangeAspect="1"/>
          </p:cNvSpPr>
          <p:nvPr/>
        </p:nvSpPr>
        <p:spPr>
          <a:xfrm>
            <a:off x="3471119" y="2276312"/>
            <a:ext cx="269910" cy="275443"/>
          </a:xfrm>
          <a:custGeom>
            <a:avLst/>
            <a:gdLst/>
            <a:ahLst/>
            <a:cxnLst/>
            <a:rect l="l" t="t" r="r" b="b"/>
            <a:pathLst>
              <a:path w="3860876" h="3940019">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9" name="Down Arrow 1">
            <a:extLst>
              <a:ext uri="{FF2B5EF4-FFF2-40B4-BE49-F238E27FC236}">
                <a16:creationId xmlns:a16="http://schemas.microsoft.com/office/drawing/2014/main" id="{D01F50D6-C6BE-42B6-975E-E6D85AEAAA3A}"/>
              </a:ext>
            </a:extLst>
          </p:cNvPr>
          <p:cNvSpPr>
            <a:spLocks noChangeAspect="1"/>
          </p:cNvSpPr>
          <p:nvPr/>
        </p:nvSpPr>
        <p:spPr>
          <a:xfrm>
            <a:off x="2752012" y="3415110"/>
            <a:ext cx="187553" cy="275443"/>
          </a:xfrm>
          <a:custGeom>
            <a:avLst/>
            <a:gdLst/>
            <a:ahLst/>
            <a:cxnLst/>
            <a:rect l="l" t="t" r="r" b="b"/>
            <a:pathLst>
              <a:path w="2745756" h="4032448">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0" name="Rounded Rectangle 1">
            <a:extLst>
              <a:ext uri="{FF2B5EF4-FFF2-40B4-BE49-F238E27FC236}">
                <a16:creationId xmlns:a16="http://schemas.microsoft.com/office/drawing/2014/main" id="{E727B83C-380E-4D6A-B738-F9BE761D84BE}"/>
              </a:ext>
            </a:extLst>
          </p:cNvPr>
          <p:cNvSpPr>
            <a:spLocks noChangeAspect="1"/>
          </p:cNvSpPr>
          <p:nvPr/>
        </p:nvSpPr>
        <p:spPr>
          <a:xfrm>
            <a:off x="2597596" y="2068796"/>
            <a:ext cx="168210" cy="284844"/>
          </a:xfrm>
          <a:custGeom>
            <a:avLst/>
            <a:gdLst/>
            <a:ahLst/>
            <a:cxnLst/>
            <a:rect l="l" t="t" r="r" b="b"/>
            <a:pathLst>
              <a:path w="2340000" h="3962520">
                <a:moveTo>
                  <a:pt x="437437" y="3058315"/>
                </a:moveTo>
                <a:lnTo>
                  <a:pt x="1877437" y="3058315"/>
                </a:lnTo>
                <a:lnTo>
                  <a:pt x="1877437" y="3526315"/>
                </a:lnTo>
                <a:lnTo>
                  <a:pt x="437437" y="3526315"/>
                </a:lnTo>
                <a:close/>
                <a:moveTo>
                  <a:pt x="437437" y="2464263"/>
                </a:moveTo>
                <a:lnTo>
                  <a:pt x="1877437" y="2464263"/>
                </a:lnTo>
                <a:lnTo>
                  <a:pt x="1877437" y="2932263"/>
                </a:lnTo>
                <a:lnTo>
                  <a:pt x="437437" y="2932263"/>
                </a:lnTo>
                <a:close/>
                <a:moveTo>
                  <a:pt x="437437" y="1870211"/>
                </a:moveTo>
                <a:lnTo>
                  <a:pt x="1877437" y="1870211"/>
                </a:lnTo>
                <a:lnTo>
                  <a:pt x="1877437" y="2338211"/>
                </a:lnTo>
                <a:lnTo>
                  <a:pt x="437437" y="2338211"/>
                </a:lnTo>
                <a:close/>
                <a:moveTo>
                  <a:pt x="437437" y="1276159"/>
                </a:moveTo>
                <a:lnTo>
                  <a:pt x="1877437" y="1276159"/>
                </a:lnTo>
                <a:lnTo>
                  <a:pt x="1877437" y="1744159"/>
                </a:lnTo>
                <a:lnTo>
                  <a:pt x="437437" y="1744159"/>
                </a:lnTo>
                <a:close/>
                <a:moveTo>
                  <a:pt x="437437" y="682107"/>
                </a:moveTo>
                <a:lnTo>
                  <a:pt x="1877437" y="682107"/>
                </a:lnTo>
                <a:lnTo>
                  <a:pt x="1877437" y="1150107"/>
                </a:lnTo>
                <a:lnTo>
                  <a:pt x="437437" y="1150107"/>
                </a:lnTo>
                <a:close/>
                <a:moveTo>
                  <a:pt x="270000" y="538035"/>
                </a:moveTo>
                <a:lnTo>
                  <a:pt x="270000" y="3692320"/>
                </a:lnTo>
                <a:lnTo>
                  <a:pt x="2070000" y="3692320"/>
                </a:lnTo>
                <a:lnTo>
                  <a:pt x="2070000" y="538035"/>
                </a:lnTo>
                <a:close/>
                <a:moveTo>
                  <a:pt x="983190" y="0"/>
                </a:moveTo>
                <a:lnTo>
                  <a:pt x="1356810" y="0"/>
                </a:lnTo>
                <a:cubicBezTo>
                  <a:pt x="1412713" y="0"/>
                  <a:pt x="1458032" y="45319"/>
                  <a:pt x="1458032" y="101222"/>
                </a:cubicBezTo>
                <a:lnTo>
                  <a:pt x="1458032" y="251184"/>
                </a:lnTo>
                <a:lnTo>
                  <a:pt x="1949992" y="251184"/>
                </a:lnTo>
                <a:cubicBezTo>
                  <a:pt x="2165387" y="251184"/>
                  <a:pt x="2340000" y="425797"/>
                  <a:pt x="2340000" y="641192"/>
                </a:cubicBezTo>
                <a:lnTo>
                  <a:pt x="2340000" y="3572512"/>
                </a:lnTo>
                <a:cubicBezTo>
                  <a:pt x="2340000" y="3787907"/>
                  <a:pt x="2165387" y="3962520"/>
                  <a:pt x="1949992" y="3962520"/>
                </a:cubicBezTo>
                <a:lnTo>
                  <a:pt x="390008" y="3962520"/>
                </a:lnTo>
                <a:cubicBezTo>
                  <a:pt x="174613" y="3962520"/>
                  <a:pt x="0" y="3787907"/>
                  <a:pt x="0" y="3572512"/>
                </a:cubicBezTo>
                <a:lnTo>
                  <a:pt x="0" y="641192"/>
                </a:lnTo>
                <a:cubicBezTo>
                  <a:pt x="0" y="425797"/>
                  <a:pt x="174613" y="251184"/>
                  <a:pt x="390008" y="251184"/>
                </a:cubicBezTo>
                <a:lnTo>
                  <a:pt x="881968" y="251184"/>
                </a:lnTo>
                <a:lnTo>
                  <a:pt x="881968" y="101222"/>
                </a:lnTo>
                <a:cubicBezTo>
                  <a:pt x="881968" y="45319"/>
                  <a:pt x="927287" y="0"/>
                  <a:pt x="9831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1" name="Down Arrow 1">
            <a:extLst>
              <a:ext uri="{FF2B5EF4-FFF2-40B4-BE49-F238E27FC236}">
                <a16:creationId xmlns:a16="http://schemas.microsoft.com/office/drawing/2014/main" id="{6498352E-C347-4079-87E5-AAA909FCDE87}"/>
              </a:ext>
            </a:extLst>
          </p:cNvPr>
          <p:cNvSpPr>
            <a:spLocks noChangeAspect="1"/>
          </p:cNvSpPr>
          <p:nvPr/>
        </p:nvSpPr>
        <p:spPr>
          <a:xfrm rot="10800000" flipH="1">
            <a:off x="3542165" y="1189109"/>
            <a:ext cx="241238" cy="270910"/>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2" name="Trapezoid 1">
            <a:extLst>
              <a:ext uri="{FF2B5EF4-FFF2-40B4-BE49-F238E27FC236}">
                <a16:creationId xmlns:a16="http://schemas.microsoft.com/office/drawing/2014/main" id="{A9CE2B08-7DB4-489C-9623-937C4E9A0369}"/>
              </a:ext>
            </a:extLst>
          </p:cNvPr>
          <p:cNvSpPr>
            <a:spLocks noChangeAspect="1"/>
          </p:cNvSpPr>
          <p:nvPr/>
        </p:nvSpPr>
        <p:spPr>
          <a:xfrm rot="10800000">
            <a:off x="1859065" y="2128011"/>
            <a:ext cx="270910" cy="207291"/>
          </a:xfrm>
          <a:custGeom>
            <a:avLst/>
            <a:gdLst/>
            <a:ahLst/>
            <a:cxnLst/>
            <a:rect l="l" t="t" r="r" b="b"/>
            <a:pathLst>
              <a:path w="4032450" h="3085493">
                <a:moveTo>
                  <a:pt x="2031235" y="914400"/>
                </a:moveTo>
                <a:cubicBezTo>
                  <a:pt x="1778730" y="914400"/>
                  <a:pt x="1574035" y="709705"/>
                  <a:pt x="1574035" y="457200"/>
                </a:cubicBezTo>
                <a:cubicBezTo>
                  <a:pt x="1574035" y="204695"/>
                  <a:pt x="1778730" y="0"/>
                  <a:pt x="2031235" y="0"/>
                </a:cubicBezTo>
                <a:cubicBezTo>
                  <a:pt x="2283740" y="0"/>
                  <a:pt x="2488435" y="204695"/>
                  <a:pt x="2488435" y="457200"/>
                </a:cubicBezTo>
                <a:cubicBezTo>
                  <a:pt x="2488435" y="709705"/>
                  <a:pt x="2283740" y="914400"/>
                  <a:pt x="2031235" y="914400"/>
                </a:cubicBezTo>
                <a:close/>
                <a:moveTo>
                  <a:pt x="2027221" y="1676379"/>
                </a:moveTo>
                <a:cubicBezTo>
                  <a:pt x="1695962" y="1681222"/>
                  <a:pt x="1438124" y="1575543"/>
                  <a:pt x="1178491" y="1462818"/>
                </a:cubicBezTo>
                <a:cubicBezTo>
                  <a:pt x="997473" y="1361700"/>
                  <a:pt x="986071" y="1274491"/>
                  <a:pt x="1016728" y="1189772"/>
                </a:cubicBezTo>
                <a:cubicBezTo>
                  <a:pt x="1053516" y="1098266"/>
                  <a:pt x="1135752" y="1026643"/>
                  <a:pt x="1293451" y="1098789"/>
                </a:cubicBezTo>
                <a:cubicBezTo>
                  <a:pt x="1500404" y="1268629"/>
                  <a:pt x="2162600" y="1406904"/>
                  <a:pt x="2571881" y="1166424"/>
                </a:cubicBezTo>
                <a:cubicBezTo>
                  <a:pt x="2683927" y="1084177"/>
                  <a:pt x="2912979" y="1019582"/>
                  <a:pt x="2972758" y="1164419"/>
                </a:cubicBezTo>
                <a:cubicBezTo>
                  <a:pt x="2987704" y="1212096"/>
                  <a:pt x="2993198" y="1252048"/>
                  <a:pt x="2989563" y="1286778"/>
                </a:cubicBezTo>
                <a:cubicBezTo>
                  <a:pt x="2978656" y="1390968"/>
                  <a:pt x="2885587" y="1448164"/>
                  <a:pt x="2719030" y="1525944"/>
                </a:cubicBezTo>
                <a:cubicBezTo>
                  <a:pt x="2451164" y="1630778"/>
                  <a:pt x="2225977" y="1673472"/>
                  <a:pt x="2027221" y="1676379"/>
                </a:cubicBezTo>
                <a:close/>
                <a:moveTo>
                  <a:pt x="2060359" y="2384240"/>
                </a:moveTo>
                <a:cubicBezTo>
                  <a:pt x="1394097" y="2387719"/>
                  <a:pt x="863452" y="2121053"/>
                  <a:pt x="679484" y="1997056"/>
                </a:cubicBezTo>
                <a:cubicBezTo>
                  <a:pt x="549375" y="1924911"/>
                  <a:pt x="425752" y="1821728"/>
                  <a:pt x="517720" y="1662586"/>
                </a:cubicBezTo>
                <a:cubicBezTo>
                  <a:pt x="651347" y="1537002"/>
                  <a:pt x="734391" y="1582761"/>
                  <a:pt x="863420" y="1678116"/>
                </a:cubicBezTo>
                <a:cubicBezTo>
                  <a:pt x="1176163" y="1799857"/>
                  <a:pt x="1865977" y="2417593"/>
                  <a:pt x="3208759" y="1655572"/>
                </a:cubicBezTo>
                <a:cubicBezTo>
                  <a:pt x="3361860" y="1547355"/>
                  <a:pt x="3480881" y="1600941"/>
                  <a:pt x="3531465" y="1705974"/>
                </a:cubicBezTo>
                <a:cubicBezTo>
                  <a:pt x="3544425" y="1734364"/>
                  <a:pt x="3549052" y="1761627"/>
                  <a:pt x="3546492" y="1787833"/>
                </a:cubicBezTo>
                <a:cubicBezTo>
                  <a:pt x="3538815" y="1866453"/>
                  <a:pt x="3466473" y="1935559"/>
                  <a:pt x="3360505" y="1997057"/>
                </a:cubicBezTo>
                <a:cubicBezTo>
                  <a:pt x="2908694" y="2282815"/>
                  <a:pt x="2460115" y="2382153"/>
                  <a:pt x="2060359" y="2384240"/>
                </a:cubicBezTo>
                <a:close/>
                <a:moveTo>
                  <a:pt x="2129199" y="3084855"/>
                </a:moveTo>
                <a:cubicBezTo>
                  <a:pt x="1410135" y="3099816"/>
                  <a:pt x="735083" y="2850306"/>
                  <a:pt x="192432" y="2495222"/>
                </a:cubicBezTo>
                <a:cubicBezTo>
                  <a:pt x="71522" y="2441114"/>
                  <a:pt x="-61299" y="2265791"/>
                  <a:pt x="30671" y="2133701"/>
                </a:cubicBezTo>
                <a:cubicBezTo>
                  <a:pt x="155100" y="2023149"/>
                  <a:pt x="311719" y="2106476"/>
                  <a:pt x="399360" y="2185301"/>
                </a:cubicBezTo>
                <a:cubicBezTo>
                  <a:pt x="586943" y="2302537"/>
                  <a:pt x="1960913" y="3339604"/>
                  <a:pt x="3688958" y="2131192"/>
                </a:cubicBezTo>
                <a:cubicBezTo>
                  <a:pt x="3828264" y="2013959"/>
                  <a:pt x="3956485" y="2090087"/>
                  <a:pt x="4011664" y="2172576"/>
                </a:cubicBezTo>
                <a:cubicBezTo>
                  <a:pt x="4027692" y="2203596"/>
                  <a:pt x="4033946" y="2234898"/>
                  <a:pt x="4032153" y="2265496"/>
                </a:cubicBezTo>
                <a:cubicBezTo>
                  <a:pt x="4026775" y="2357288"/>
                  <a:pt x="3948972" y="2442742"/>
                  <a:pt x="3845304" y="2495222"/>
                </a:cubicBezTo>
                <a:cubicBezTo>
                  <a:pt x="3274368" y="2901596"/>
                  <a:pt x="2688471" y="3073220"/>
                  <a:pt x="2129199" y="30848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3" name="Donut 3">
            <a:extLst>
              <a:ext uri="{FF2B5EF4-FFF2-40B4-BE49-F238E27FC236}">
                <a16:creationId xmlns:a16="http://schemas.microsoft.com/office/drawing/2014/main" id="{C52C6991-1ACA-4175-B248-728034F599F3}"/>
              </a:ext>
            </a:extLst>
          </p:cNvPr>
          <p:cNvSpPr>
            <a:spLocks noChangeAspect="1"/>
          </p:cNvSpPr>
          <p:nvPr/>
        </p:nvSpPr>
        <p:spPr>
          <a:xfrm>
            <a:off x="1105575" y="1566190"/>
            <a:ext cx="325272" cy="277476"/>
          </a:xfrm>
          <a:custGeom>
            <a:avLst/>
            <a:gdLst/>
            <a:ahLst/>
            <a:cxnLst/>
            <a:rect l="l" t="t" r="r" b="b"/>
            <a:pathLst>
              <a:path w="3925206" h="3348424">
                <a:moveTo>
                  <a:pt x="3242112" y="2272794"/>
                </a:moveTo>
                <a:cubicBezTo>
                  <a:pt x="3115082" y="2260231"/>
                  <a:pt x="3000452" y="2364880"/>
                  <a:pt x="3016921" y="2497371"/>
                </a:cubicBezTo>
                <a:lnTo>
                  <a:pt x="3435974" y="2497371"/>
                </a:lnTo>
                <a:cubicBezTo>
                  <a:pt x="3428947" y="2380544"/>
                  <a:pt x="3369142" y="2285357"/>
                  <a:pt x="3242112" y="2272794"/>
                </a:cubicBezTo>
                <a:close/>
                <a:moveTo>
                  <a:pt x="3242112" y="1883779"/>
                </a:moveTo>
                <a:cubicBezTo>
                  <a:pt x="3733878" y="1896431"/>
                  <a:pt x="3893010" y="2355773"/>
                  <a:pt x="3900115" y="2477857"/>
                </a:cubicBezTo>
                <a:cubicBezTo>
                  <a:pt x="3907220" y="2599941"/>
                  <a:pt x="3904130" y="2640444"/>
                  <a:pt x="3906136" y="2721736"/>
                </a:cubicBezTo>
                <a:lnTo>
                  <a:pt x="3506761" y="2727198"/>
                </a:lnTo>
                <a:lnTo>
                  <a:pt x="3007675" y="2728631"/>
                </a:lnTo>
                <a:cubicBezTo>
                  <a:pt x="3027968" y="2911589"/>
                  <a:pt x="3137547" y="2975072"/>
                  <a:pt x="3265609" y="2975072"/>
                </a:cubicBezTo>
                <a:cubicBezTo>
                  <a:pt x="3395909" y="2975042"/>
                  <a:pt x="3396904" y="2940955"/>
                  <a:pt x="3566366" y="2846944"/>
                </a:cubicBezTo>
                <a:lnTo>
                  <a:pt x="3850889" y="3014883"/>
                </a:lnTo>
                <a:cubicBezTo>
                  <a:pt x="3733332" y="3178373"/>
                  <a:pt x="3564767" y="3345324"/>
                  <a:pt x="3242112" y="3348424"/>
                </a:cubicBezTo>
                <a:cubicBezTo>
                  <a:pt x="2888283" y="3337127"/>
                  <a:pt x="2509790" y="3020551"/>
                  <a:pt x="2509790" y="2616101"/>
                </a:cubicBezTo>
                <a:cubicBezTo>
                  <a:pt x="2509790" y="2211651"/>
                  <a:pt x="2750347" y="1871126"/>
                  <a:pt x="3242112" y="1883779"/>
                </a:cubicBezTo>
                <a:close/>
                <a:moveTo>
                  <a:pt x="2201538" y="1640945"/>
                </a:moveTo>
                <a:lnTo>
                  <a:pt x="2178041" y="2056288"/>
                </a:lnTo>
                <a:lnTo>
                  <a:pt x="2407579" y="2056288"/>
                </a:lnTo>
                <a:lnTo>
                  <a:pt x="2407579" y="2364634"/>
                </a:lnTo>
                <a:lnTo>
                  <a:pt x="2178041" y="2364634"/>
                </a:lnTo>
                <a:lnTo>
                  <a:pt x="2178041" y="2931754"/>
                </a:lnTo>
                <a:cubicBezTo>
                  <a:pt x="2185611" y="3070135"/>
                  <a:pt x="2295005" y="3075356"/>
                  <a:pt x="2459217" y="2994419"/>
                </a:cubicBezTo>
                <a:cubicBezTo>
                  <a:pt x="2443553" y="3099180"/>
                  <a:pt x="2451386" y="3180444"/>
                  <a:pt x="2412226" y="3308699"/>
                </a:cubicBezTo>
                <a:cubicBezTo>
                  <a:pt x="2239462" y="3345251"/>
                  <a:pt x="2176341" y="3350467"/>
                  <a:pt x="1964415" y="3347850"/>
                </a:cubicBezTo>
                <a:cubicBezTo>
                  <a:pt x="1849515" y="3347850"/>
                  <a:pt x="1756369" y="3254704"/>
                  <a:pt x="1756367" y="3139802"/>
                </a:cubicBezTo>
                <a:lnTo>
                  <a:pt x="1753727" y="3139802"/>
                </a:lnTo>
                <a:lnTo>
                  <a:pt x="1753727" y="2364634"/>
                </a:lnTo>
                <a:lnTo>
                  <a:pt x="1559627" y="2364634"/>
                </a:lnTo>
                <a:lnTo>
                  <a:pt x="1559627" y="2056288"/>
                </a:lnTo>
                <a:lnTo>
                  <a:pt x="1753727" y="2056288"/>
                </a:lnTo>
                <a:lnTo>
                  <a:pt x="1753727" y="1805414"/>
                </a:lnTo>
                <a:close/>
                <a:moveTo>
                  <a:pt x="0" y="1559869"/>
                </a:moveTo>
                <a:lnTo>
                  <a:pt x="870533" y="1559869"/>
                </a:lnTo>
                <a:lnTo>
                  <a:pt x="870533" y="1868216"/>
                </a:lnTo>
                <a:lnTo>
                  <a:pt x="700385" y="1868216"/>
                </a:lnTo>
                <a:lnTo>
                  <a:pt x="700385" y="3040078"/>
                </a:lnTo>
                <a:lnTo>
                  <a:pt x="1079673" y="3040078"/>
                </a:lnTo>
                <a:lnTo>
                  <a:pt x="1079673" y="2721691"/>
                </a:lnTo>
                <a:lnTo>
                  <a:pt x="1503649" y="2721691"/>
                </a:lnTo>
                <a:lnTo>
                  <a:pt x="1503649" y="3040078"/>
                </a:lnTo>
                <a:lnTo>
                  <a:pt x="1503649" y="3125297"/>
                </a:lnTo>
                <a:lnTo>
                  <a:pt x="1503649" y="3348424"/>
                </a:lnTo>
                <a:lnTo>
                  <a:pt x="2" y="3348424"/>
                </a:lnTo>
                <a:lnTo>
                  <a:pt x="2" y="3040078"/>
                </a:lnTo>
                <a:lnTo>
                  <a:pt x="160779" y="3040078"/>
                </a:lnTo>
                <a:lnTo>
                  <a:pt x="160779" y="1868216"/>
                </a:lnTo>
                <a:lnTo>
                  <a:pt x="0" y="1868216"/>
                </a:lnTo>
                <a:close/>
                <a:moveTo>
                  <a:pt x="2404792" y="1056835"/>
                </a:moveTo>
                <a:cubicBezTo>
                  <a:pt x="2653236" y="1053203"/>
                  <a:pt x="2846615" y="1132462"/>
                  <a:pt x="3041339" y="1217006"/>
                </a:cubicBezTo>
                <a:cubicBezTo>
                  <a:pt x="3177103" y="1292844"/>
                  <a:pt x="3185654" y="1358251"/>
                  <a:pt x="3162662" y="1421790"/>
                </a:cubicBezTo>
                <a:cubicBezTo>
                  <a:pt x="3135070" y="1490420"/>
                  <a:pt x="3073394" y="1544137"/>
                  <a:pt x="2955120" y="1490027"/>
                </a:cubicBezTo>
                <a:cubicBezTo>
                  <a:pt x="2799905" y="1362647"/>
                  <a:pt x="2303258" y="1258941"/>
                  <a:pt x="1996297" y="1439301"/>
                </a:cubicBezTo>
                <a:cubicBezTo>
                  <a:pt x="1912263" y="1500986"/>
                  <a:pt x="1740474" y="1549432"/>
                  <a:pt x="1695640" y="1440804"/>
                </a:cubicBezTo>
                <a:cubicBezTo>
                  <a:pt x="1684431" y="1405047"/>
                  <a:pt x="1680310" y="1375083"/>
                  <a:pt x="1683036" y="1349036"/>
                </a:cubicBezTo>
                <a:cubicBezTo>
                  <a:pt x="1691216" y="1270893"/>
                  <a:pt x="1761018" y="1227996"/>
                  <a:pt x="1885936" y="1169661"/>
                </a:cubicBezTo>
                <a:cubicBezTo>
                  <a:pt x="2086835" y="1091036"/>
                  <a:pt x="2255725" y="1059015"/>
                  <a:pt x="2404792" y="1056835"/>
                </a:cubicBezTo>
                <a:close/>
                <a:moveTo>
                  <a:pt x="2379939" y="525939"/>
                </a:moveTo>
                <a:cubicBezTo>
                  <a:pt x="2879635" y="523330"/>
                  <a:pt x="3277619" y="723329"/>
                  <a:pt x="3415595" y="816328"/>
                </a:cubicBezTo>
                <a:cubicBezTo>
                  <a:pt x="3513176" y="870436"/>
                  <a:pt x="3605894" y="947824"/>
                  <a:pt x="3536918" y="1067180"/>
                </a:cubicBezTo>
                <a:cubicBezTo>
                  <a:pt x="3436697" y="1161368"/>
                  <a:pt x="3374414" y="1127048"/>
                  <a:pt x="3277643" y="1055532"/>
                </a:cubicBezTo>
                <a:cubicBezTo>
                  <a:pt x="3043086" y="964227"/>
                  <a:pt x="2525726" y="500925"/>
                  <a:pt x="1518639" y="1072440"/>
                </a:cubicBezTo>
                <a:cubicBezTo>
                  <a:pt x="1403814" y="1153603"/>
                  <a:pt x="1314548" y="1113414"/>
                  <a:pt x="1276609" y="1034639"/>
                </a:cubicBezTo>
                <a:cubicBezTo>
                  <a:pt x="1266889" y="1013346"/>
                  <a:pt x="1263419" y="992899"/>
                  <a:pt x="1265339" y="973244"/>
                </a:cubicBezTo>
                <a:cubicBezTo>
                  <a:pt x="1271097" y="914280"/>
                  <a:pt x="1325354" y="862450"/>
                  <a:pt x="1404829" y="816327"/>
                </a:cubicBezTo>
                <a:cubicBezTo>
                  <a:pt x="1743688" y="602008"/>
                  <a:pt x="2080122" y="527504"/>
                  <a:pt x="2379939" y="525939"/>
                </a:cubicBezTo>
                <a:close/>
                <a:moveTo>
                  <a:pt x="2328309" y="478"/>
                </a:moveTo>
                <a:cubicBezTo>
                  <a:pt x="2867607" y="-10742"/>
                  <a:pt x="3373895" y="176390"/>
                  <a:pt x="3780883" y="442703"/>
                </a:cubicBezTo>
                <a:cubicBezTo>
                  <a:pt x="3871566" y="483284"/>
                  <a:pt x="3971181" y="614776"/>
                  <a:pt x="3902204" y="713843"/>
                </a:cubicBezTo>
                <a:cubicBezTo>
                  <a:pt x="3808883" y="796758"/>
                  <a:pt x="3691418" y="734262"/>
                  <a:pt x="3625688" y="675144"/>
                </a:cubicBezTo>
                <a:cubicBezTo>
                  <a:pt x="3485001" y="587217"/>
                  <a:pt x="2454523" y="-190583"/>
                  <a:pt x="1158490" y="715725"/>
                </a:cubicBezTo>
                <a:cubicBezTo>
                  <a:pt x="1054011" y="803650"/>
                  <a:pt x="957845" y="746554"/>
                  <a:pt x="916460" y="684687"/>
                </a:cubicBezTo>
                <a:cubicBezTo>
                  <a:pt x="904440" y="661422"/>
                  <a:pt x="899749" y="637946"/>
                  <a:pt x="901094" y="614998"/>
                </a:cubicBezTo>
                <a:cubicBezTo>
                  <a:pt x="905127" y="546153"/>
                  <a:pt x="963480" y="482063"/>
                  <a:pt x="1041231" y="442703"/>
                </a:cubicBezTo>
                <a:cubicBezTo>
                  <a:pt x="1469432" y="137923"/>
                  <a:pt x="1908855" y="9205"/>
                  <a:pt x="2328309" y="47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4" name="Freeform: Shape 93">
            <a:extLst>
              <a:ext uri="{FF2B5EF4-FFF2-40B4-BE49-F238E27FC236}">
                <a16:creationId xmlns:a16="http://schemas.microsoft.com/office/drawing/2014/main" id="{75DCC290-E2A9-4DA8-A474-6407ECEADD00}"/>
              </a:ext>
            </a:extLst>
          </p:cNvPr>
          <p:cNvSpPr/>
          <p:nvPr/>
        </p:nvSpPr>
        <p:spPr>
          <a:xfrm>
            <a:off x="2270723" y="4890826"/>
            <a:ext cx="769220" cy="357691"/>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Freeform 5">
            <a:extLst>
              <a:ext uri="{FF2B5EF4-FFF2-40B4-BE49-F238E27FC236}">
                <a16:creationId xmlns:a16="http://schemas.microsoft.com/office/drawing/2014/main" id="{B6B87D13-C5DB-4930-957F-F5DDC966D37E}"/>
              </a:ext>
            </a:extLst>
          </p:cNvPr>
          <p:cNvSpPr>
            <a:spLocks noChangeAspect="1"/>
          </p:cNvSpPr>
          <p:nvPr/>
        </p:nvSpPr>
        <p:spPr>
          <a:xfrm flipH="1">
            <a:off x="1504405" y="4534646"/>
            <a:ext cx="2128669" cy="1146890"/>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accent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85000"/>
                  <a:lumOff val="15000"/>
                </a:schemeClr>
              </a:solidFill>
            </a:endParaRPr>
          </a:p>
        </p:txBody>
      </p:sp>
      <p:sp>
        <p:nvSpPr>
          <p:cNvPr id="96" name="Freeform: Shape 95">
            <a:extLst>
              <a:ext uri="{FF2B5EF4-FFF2-40B4-BE49-F238E27FC236}">
                <a16:creationId xmlns:a16="http://schemas.microsoft.com/office/drawing/2014/main" id="{FC7E03D0-0863-482B-972A-9A6957884C60}"/>
              </a:ext>
            </a:extLst>
          </p:cNvPr>
          <p:cNvSpPr/>
          <p:nvPr/>
        </p:nvSpPr>
        <p:spPr>
          <a:xfrm>
            <a:off x="2224221" y="5057826"/>
            <a:ext cx="769220" cy="357691"/>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98" name="TextBox 97">
            <a:extLst>
              <a:ext uri="{FF2B5EF4-FFF2-40B4-BE49-F238E27FC236}">
                <a16:creationId xmlns:a16="http://schemas.microsoft.com/office/drawing/2014/main" id="{CDEEC473-DCE3-4ECD-A295-784D46E449E5}"/>
              </a:ext>
            </a:extLst>
          </p:cNvPr>
          <p:cNvSpPr txBox="1"/>
          <p:nvPr/>
        </p:nvSpPr>
        <p:spPr>
          <a:xfrm>
            <a:off x="3510165" y="1012896"/>
            <a:ext cx="8545460" cy="5355312"/>
          </a:xfrm>
          <a:prstGeom prst="rect">
            <a:avLst/>
          </a:prstGeom>
          <a:noFill/>
        </p:spPr>
        <p:txBody>
          <a:bodyPr wrap="square">
            <a:spAutoFit/>
          </a:bodyPr>
          <a:lstStyle/>
          <a:p>
            <a:pPr algn="r" rtl="1"/>
            <a:r>
              <a:rPr lang="fa-IR" sz="1800" dirty="0"/>
              <a:t>کنترل قفل درب و پنجره ساختمان.</a:t>
            </a:r>
            <a:endParaRPr lang="en-US" sz="1800" dirty="0"/>
          </a:p>
          <a:p>
            <a:pPr algn="r" rtl="1"/>
            <a:endParaRPr lang="en-US" dirty="0"/>
          </a:p>
          <a:p>
            <a:pPr algn="r" rtl="1"/>
            <a:r>
              <a:rPr lang="fa-IR" sz="1800" dirty="0"/>
              <a:t>کنترل کلیه لوازم </a:t>
            </a:r>
            <a:r>
              <a:rPr lang="fa-IR" sz="1800" dirty="0" err="1"/>
              <a:t>سرمایشی</a:t>
            </a:r>
            <a:r>
              <a:rPr lang="fa-IR" sz="1800" dirty="0"/>
              <a:t> و </a:t>
            </a:r>
            <a:r>
              <a:rPr lang="fa-IR" sz="1800" dirty="0" err="1"/>
              <a:t>گرمایشی</a:t>
            </a:r>
            <a:r>
              <a:rPr lang="fa-IR" sz="1800" dirty="0"/>
              <a:t> خانه.</a:t>
            </a:r>
            <a:endParaRPr lang="en-US" sz="1800" dirty="0"/>
          </a:p>
          <a:p>
            <a:pPr algn="r" rtl="1"/>
            <a:endParaRPr lang="en-US" dirty="0"/>
          </a:p>
          <a:p>
            <a:pPr algn="r" rtl="1"/>
            <a:r>
              <a:rPr lang="fa-IR" sz="1800" dirty="0"/>
              <a:t>کنترل شبکه اصلی آب و برق و گاز ساختمان</a:t>
            </a:r>
            <a:r>
              <a:rPr lang="en-US" sz="1800" dirty="0"/>
              <a:t>.</a:t>
            </a:r>
          </a:p>
          <a:p>
            <a:pPr algn="r" rtl="1"/>
            <a:endParaRPr lang="en-US" dirty="0"/>
          </a:p>
          <a:p>
            <a:pPr algn="r" rtl="1"/>
            <a:r>
              <a:rPr lang="fa-IR" sz="1800" dirty="0"/>
              <a:t>اضافه نمودن دوربین با قابلیت ضبط و انتقال تصویر.</a:t>
            </a:r>
          </a:p>
          <a:p>
            <a:pPr algn="r" rtl="1"/>
            <a:endParaRPr lang="fa-IR" sz="1800" dirty="0"/>
          </a:p>
          <a:p>
            <a:pPr algn="r" rtl="1"/>
            <a:r>
              <a:rPr lang="fa-IR" sz="1800" dirty="0"/>
              <a:t>افزودن </a:t>
            </a:r>
            <a:r>
              <a:rPr lang="fa-IR" sz="1800" dirty="0" err="1"/>
              <a:t>سنسور</a:t>
            </a:r>
            <a:r>
              <a:rPr lang="fa-IR" sz="1800" dirty="0"/>
              <a:t> گاز </a:t>
            </a:r>
            <a:r>
              <a:rPr lang="fa-IR" sz="1800" dirty="0" err="1"/>
              <a:t>بوتان</a:t>
            </a:r>
            <a:r>
              <a:rPr lang="fa-IR" sz="1800" dirty="0"/>
              <a:t> و آتش سوزی برای جلوگیری از حادثه احتمالی.</a:t>
            </a:r>
          </a:p>
          <a:p>
            <a:pPr algn="r" rtl="1"/>
            <a:endParaRPr lang="en-US" sz="1800" dirty="0"/>
          </a:p>
          <a:p>
            <a:pPr algn="r" rtl="1"/>
            <a:r>
              <a:rPr lang="fa-IR" sz="1800" dirty="0"/>
              <a:t>افزودن </a:t>
            </a:r>
            <a:r>
              <a:rPr lang="fa-IR" sz="1800" dirty="0" err="1"/>
              <a:t>سنسور</a:t>
            </a:r>
            <a:r>
              <a:rPr lang="fa-IR" sz="1800" dirty="0"/>
              <a:t> های </a:t>
            </a:r>
            <a:r>
              <a:rPr lang="en-US" sz="1800" dirty="0"/>
              <a:t>PIR</a:t>
            </a:r>
            <a:r>
              <a:rPr lang="fa-IR" sz="1800" dirty="0"/>
              <a:t> در سراسر خانه جهت </a:t>
            </a:r>
            <a:r>
              <a:rPr lang="fa-IR" sz="1800" dirty="0" err="1"/>
              <a:t>ردگیری</a:t>
            </a:r>
            <a:r>
              <a:rPr lang="fa-IR" sz="1800" dirty="0"/>
              <a:t> افراد درون خانه.</a:t>
            </a:r>
          </a:p>
          <a:p>
            <a:pPr algn="r" rtl="1"/>
            <a:endParaRPr lang="en-US" sz="1800" dirty="0"/>
          </a:p>
          <a:p>
            <a:pPr algn="r" rtl="1"/>
            <a:r>
              <a:rPr lang="fa-IR" sz="1800" dirty="0">
                <a:solidFill>
                  <a:prstClr val="black"/>
                </a:solidFill>
                <a:latin typeface="Trebuchet MS" panose="020B0603020202020204"/>
                <a:cs typeface="Tahoma" panose="020B0604030504040204" pitchFamily="34" charset="0"/>
              </a:rPr>
              <a:t>ایجاد برنامه تحت </a:t>
            </a:r>
            <a:r>
              <a:rPr lang="en-US" sz="1800" dirty="0" err="1">
                <a:solidFill>
                  <a:prstClr val="black"/>
                </a:solidFill>
                <a:latin typeface="Trebuchet MS" panose="020B0603020202020204"/>
                <a:cs typeface="Tahoma" panose="020B0604030504040204" pitchFamily="34" charset="0"/>
              </a:rPr>
              <a:t>android’ios’windows</a:t>
            </a:r>
            <a:r>
              <a:rPr lang="fa-IR" sz="1800" dirty="0">
                <a:solidFill>
                  <a:prstClr val="black"/>
                </a:solidFill>
                <a:latin typeface="Trebuchet MS" panose="020B0603020202020204"/>
                <a:cs typeface="Tahoma" panose="020B0604030504040204" pitchFamily="34" charset="0"/>
              </a:rPr>
              <a:t> برای سهولت در دسترسی.</a:t>
            </a:r>
            <a:endParaRPr lang="en-US" sz="1800" dirty="0">
              <a:solidFill>
                <a:prstClr val="black"/>
              </a:solidFill>
              <a:latin typeface="Trebuchet MS" panose="020B0603020202020204"/>
              <a:cs typeface="Tahoma" panose="020B0604030504040204" pitchFamily="34" charset="0"/>
            </a:endParaRPr>
          </a:p>
          <a:p>
            <a:pPr algn="r" rtl="1"/>
            <a:endParaRPr lang="en-US" dirty="0">
              <a:solidFill>
                <a:prstClr val="black"/>
              </a:solidFill>
              <a:latin typeface="Trebuchet MS" panose="020B0603020202020204"/>
              <a:cs typeface="Tahoma" panose="020B0604030504040204" pitchFamily="34" charset="0"/>
            </a:endParaRPr>
          </a:p>
          <a:p>
            <a:pPr algn="r" rtl="1"/>
            <a:r>
              <a:rPr lang="fa-IR" sz="1800" dirty="0"/>
              <a:t>اضافه کردن باتری قابل </a:t>
            </a:r>
            <a:r>
              <a:rPr lang="fa-IR" sz="1800" dirty="0" err="1"/>
              <a:t>شارژ</a:t>
            </a:r>
            <a:r>
              <a:rPr lang="fa-IR" sz="1800" dirty="0"/>
              <a:t> جهت تامین برق دستگاه </a:t>
            </a:r>
            <a:r>
              <a:rPr lang="fa-IR" sz="1800" dirty="0" err="1"/>
              <a:t>درمواقع</a:t>
            </a:r>
            <a:r>
              <a:rPr lang="fa-IR" sz="1800" dirty="0"/>
              <a:t> قطعی برق و </a:t>
            </a:r>
            <a:r>
              <a:rPr lang="fa-IR" sz="1800" dirty="0" err="1"/>
              <a:t>شارژدهی</a:t>
            </a:r>
            <a:r>
              <a:rPr lang="fa-IR" sz="1800" dirty="0"/>
              <a:t> تلفن همراه.</a:t>
            </a:r>
          </a:p>
          <a:p>
            <a:pPr algn="r" rtl="1"/>
            <a:endParaRPr lang="fa-IR" sz="1800" dirty="0">
              <a:solidFill>
                <a:prstClr val="black"/>
              </a:solidFill>
              <a:latin typeface="Trebuchet MS" panose="020B0603020202020204"/>
              <a:cs typeface="Tahoma" panose="020B0604030504040204" pitchFamily="34" charset="0"/>
            </a:endParaRPr>
          </a:p>
          <a:p>
            <a:pPr algn="r" rtl="1"/>
            <a:r>
              <a:rPr kumimoji="0" lang="fa-IR" sz="1800" b="0" i="0" u="none" strike="noStrike" kern="1200" cap="none" spc="0" normalizeH="0" baseline="0" noProof="0" dirty="0">
                <a:ln>
                  <a:noFill/>
                </a:ln>
                <a:solidFill>
                  <a:prstClr val="black"/>
                </a:solidFill>
                <a:effectLst/>
                <a:uLnTx/>
                <a:uFillTx/>
                <a:ea typeface="+mn-ea"/>
                <a:cs typeface="Tahoma" panose="020B0604030504040204" pitchFamily="34" charset="0"/>
              </a:rPr>
              <a:t>فراهم نمودن </a:t>
            </a:r>
            <a:r>
              <a:rPr lang="fa-IR" sz="1800" dirty="0">
                <a:solidFill>
                  <a:prstClr val="black"/>
                </a:solidFill>
                <a:cs typeface="Tahoma" panose="020B0604030504040204" pitchFamily="34" charset="0"/>
              </a:rPr>
              <a:t>توانایی پردازش کد های اولویت دار </a:t>
            </a:r>
            <a:r>
              <a:rPr lang="fa-IR" sz="1800" dirty="0" err="1">
                <a:solidFill>
                  <a:prstClr val="black"/>
                </a:solidFill>
                <a:cs typeface="Tahoma" panose="020B0604030504040204" pitchFamily="34" charset="0"/>
              </a:rPr>
              <a:t>ازطریق</a:t>
            </a:r>
            <a:r>
              <a:rPr lang="fa-IR" sz="1800" dirty="0">
                <a:solidFill>
                  <a:prstClr val="black"/>
                </a:solidFill>
                <a:cs typeface="Tahoma" panose="020B0604030504040204" pitchFamily="34" charset="0"/>
              </a:rPr>
              <a:t> </a:t>
            </a:r>
            <a:r>
              <a:rPr lang="fa-IR" sz="1800" dirty="0" err="1">
                <a:solidFill>
                  <a:prstClr val="black"/>
                </a:solidFill>
                <a:cs typeface="Tahoma" panose="020B0604030504040204" pitchFamily="34" charset="0"/>
              </a:rPr>
              <a:t>پیامک</a:t>
            </a:r>
            <a:r>
              <a:rPr lang="fa-IR" sz="1800" dirty="0">
                <a:solidFill>
                  <a:prstClr val="black"/>
                </a:solidFill>
                <a:cs typeface="Tahoma" panose="020B0604030504040204" pitchFamily="34" charset="0"/>
              </a:rPr>
              <a:t> برای زمان قطعی اینترنت.</a:t>
            </a:r>
          </a:p>
          <a:p>
            <a:pPr algn="r" rtl="1"/>
            <a:endParaRPr lang="en-US" sz="1800" dirty="0"/>
          </a:p>
          <a:p>
            <a:pPr algn="r" rtl="1"/>
            <a:r>
              <a:rPr lang="fa-IR" sz="1800" dirty="0"/>
              <a:t>ایجاد یک دیتا بیس که می تواند تمام مقادیر از جمله دما میزان استفاده از تلویزیون و ... را در خود نگهداری کند.</a:t>
            </a:r>
          </a:p>
        </p:txBody>
      </p:sp>
      <p:sp>
        <p:nvSpPr>
          <p:cNvPr id="99" name="TextBox 98">
            <a:extLst>
              <a:ext uri="{FF2B5EF4-FFF2-40B4-BE49-F238E27FC236}">
                <a16:creationId xmlns:a16="http://schemas.microsoft.com/office/drawing/2014/main" id="{10F7A32B-7DB9-4CB7-8BCF-A6220B7CE967}"/>
              </a:ext>
            </a:extLst>
          </p:cNvPr>
          <p:cNvSpPr txBox="1"/>
          <p:nvPr/>
        </p:nvSpPr>
        <p:spPr>
          <a:xfrm>
            <a:off x="6833157" y="0"/>
            <a:ext cx="4212520" cy="523220"/>
          </a:xfrm>
          <a:prstGeom prst="rect">
            <a:avLst/>
          </a:prstGeom>
          <a:noFill/>
        </p:spPr>
        <p:txBody>
          <a:bodyPr wrap="square">
            <a:spAutoFit/>
          </a:bodyPr>
          <a:lstStyle/>
          <a:p>
            <a:pPr algn="ctr" rtl="1"/>
            <a:r>
              <a:rPr lang="fa-IR" sz="2800" b="1" dirty="0">
                <a:solidFill>
                  <a:srgbClr val="FF0000"/>
                </a:solidFill>
              </a:rPr>
              <a:t>اهداف پیش روی پروژه</a:t>
            </a:r>
            <a:endParaRPr lang="en-US" sz="2800" b="1" dirty="0">
              <a:solidFill>
                <a:srgbClr val="FF0000"/>
              </a:solidFill>
            </a:endParaRPr>
          </a:p>
        </p:txBody>
      </p:sp>
      <p:sp>
        <p:nvSpPr>
          <p:cNvPr id="100" name="TextBox 99">
            <a:extLst>
              <a:ext uri="{FF2B5EF4-FFF2-40B4-BE49-F238E27FC236}">
                <a16:creationId xmlns:a16="http://schemas.microsoft.com/office/drawing/2014/main" id="{E4690F25-7269-4C92-8160-947BB88ABB71}"/>
              </a:ext>
            </a:extLst>
          </p:cNvPr>
          <p:cNvSpPr txBox="1"/>
          <p:nvPr/>
        </p:nvSpPr>
        <p:spPr>
          <a:xfrm>
            <a:off x="11736280" y="0"/>
            <a:ext cx="455720" cy="369332"/>
          </a:xfrm>
          <a:prstGeom prst="rect">
            <a:avLst/>
          </a:prstGeom>
          <a:noFill/>
        </p:spPr>
        <p:txBody>
          <a:bodyPr wrap="square" rtlCol="0">
            <a:spAutoFit/>
          </a:bodyPr>
          <a:lstStyle/>
          <a:p>
            <a:r>
              <a:rPr lang="fa-IR" dirty="0"/>
              <a:t>61</a:t>
            </a:r>
            <a:endParaRPr lang="en-US" dirty="0"/>
          </a:p>
        </p:txBody>
      </p:sp>
    </p:spTree>
    <p:extLst>
      <p:ext uri="{BB962C8B-B14F-4D97-AF65-F5344CB8AC3E}">
        <p14:creationId xmlns:p14="http://schemas.microsoft.com/office/powerpoint/2010/main" val="12167999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0">
            <a:extLst>
              <a:ext uri="{FF2B5EF4-FFF2-40B4-BE49-F238E27FC236}">
                <a16:creationId xmlns:a16="http://schemas.microsoft.com/office/drawing/2014/main" id="{0B7F6190-4E82-4434-BF5E-28CD691E08D6}"/>
              </a:ext>
            </a:extLst>
          </p:cNvPr>
          <p:cNvGraphicFramePr>
            <a:graphicFrameLocks noGrp="1"/>
          </p:cNvGraphicFramePr>
          <p:nvPr>
            <p:extLst>
              <p:ext uri="{D42A27DB-BD31-4B8C-83A1-F6EECF244321}">
                <p14:modId xmlns:p14="http://schemas.microsoft.com/office/powerpoint/2010/main" val="2528159365"/>
              </p:ext>
            </p:extLst>
          </p:nvPr>
        </p:nvGraphicFramePr>
        <p:xfrm>
          <a:off x="1788510" y="1054517"/>
          <a:ext cx="8128000" cy="3901445"/>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4999188"/>
                    </a:ext>
                  </a:extLst>
                </a:gridCol>
                <a:gridCol w="4064000">
                  <a:extLst>
                    <a:ext uri="{9D8B030D-6E8A-4147-A177-3AD203B41FA5}">
                      <a16:colId xmlns:a16="http://schemas.microsoft.com/office/drawing/2014/main" val="3572411148"/>
                    </a:ext>
                  </a:extLst>
                </a:gridCol>
              </a:tblGrid>
              <a:tr h="740447">
                <a:tc>
                  <a:txBody>
                    <a:bodyPr/>
                    <a:lstStyle/>
                    <a:p>
                      <a:pPr algn="ctr" rtl="1"/>
                      <a:r>
                        <a:rPr lang="fa-IR" sz="2400" dirty="0">
                          <a:solidFill>
                            <a:schemeClr val="tx1"/>
                          </a:solidFill>
                        </a:rPr>
                        <a:t>مبلغ(ریال)</a:t>
                      </a:r>
                      <a:endParaRPr lang="en-US" sz="2400" dirty="0">
                        <a:solidFill>
                          <a:schemeClr val="tx1"/>
                        </a:solidFill>
                      </a:endParaRPr>
                    </a:p>
                  </a:txBody>
                  <a:tcPr/>
                </a:tc>
                <a:tc>
                  <a:txBody>
                    <a:bodyPr/>
                    <a:lstStyle/>
                    <a:p>
                      <a:pPr algn="ctr" rtl="1"/>
                      <a:r>
                        <a:rPr lang="fa-IR" sz="2400" dirty="0">
                          <a:solidFill>
                            <a:schemeClr val="tx1"/>
                          </a:solidFill>
                        </a:rPr>
                        <a:t>قطعه</a:t>
                      </a:r>
                      <a:endParaRPr lang="en-US" sz="2400" dirty="0">
                        <a:solidFill>
                          <a:schemeClr val="tx1"/>
                        </a:solidFill>
                      </a:endParaRPr>
                    </a:p>
                  </a:txBody>
                  <a:tcPr/>
                </a:tc>
                <a:extLst>
                  <a:ext uri="{0D108BD9-81ED-4DB2-BD59-A6C34878D82A}">
                    <a16:rowId xmlns:a16="http://schemas.microsoft.com/office/drawing/2014/main" val="2087637343"/>
                  </a:ext>
                </a:extLst>
              </a:tr>
              <a:tr h="526833">
                <a:tc>
                  <a:txBody>
                    <a:bodyPr/>
                    <a:lstStyle/>
                    <a:p>
                      <a:pPr algn="ctr"/>
                      <a:r>
                        <a:rPr lang="fa-IR" dirty="0"/>
                        <a:t>800</a:t>
                      </a:r>
                      <a:r>
                        <a:rPr lang="en-US" dirty="0"/>
                        <a:t>,</a:t>
                      </a:r>
                      <a:r>
                        <a:rPr lang="fa-IR" dirty="0"/>
                        <a:t>000</a:t>
                      </a:r>
                      <a:endParaRPr lang="en-US" dirty="0"/>
                    </a:p>
                  </a:txBody>
                  <a:tcPr/>
                </a:tc>
                <a:tc>
                  <a:txBody>
                    <a:bodyPr/>
                    <a:lstStyle/>
                    <a:p>
                      <a:pPr algn="ctr" rtl="1"/>
                      <a:r>
                        <a:rPr lang="fa-IR" dirty="0"/>
                        <a:t>برد</a:t>
                      </a:r>
                      <a:r>
                        <a:rPr lang="en-US" dirty="0" err="1"/>
                        <a:t>Nodemcu</a:t>
                      </a:r>
                      <a:endParaRPr lang="en-US" dirty="0"/>
                    </a:p>
                  </a:txBody>
                  <a:tcPr/>
                </a:tc>
                <a:extLst>
                  <a:ext uri="{0D108BD9-81ED-4DB2-BD59-A6C34878D82A}">
                    <a16:rowId xmlns:a16="http://schemas.microsoft.com/office/drawing/2014/main" val="4170907801"/>
                  </a:ext>
                </a:extLst>
              </a:tr>
              <a:tr h="526833">
                <a:tc>
                  <a:txBody>
                    <a:bodyPr/>
                    <a:lstStyle/>
                    <a:p>
                      <a:pPr algn="ctr"/>
                      <a:r>
                        <a:rPr lang="fa-IR" dirty="0"/>
                        <a:t>600</a:t>
                      </a:r>
                      <a:r>
                        <a:rPr lang="en-US" dirty="0"/>
                        <a:t>,</a:t>
                      </a:r>
                      <a:r>
                        <a:rPr lang="fa-IR" dirty="0"/>
                        <a:t>000</a:t>
                      </a:r>
                      <a:endParaRPr lang="en-US" dirty="0"/>
                    </a:p>
                  </a:txBody>
                  <a:tcPr/>
                </a:tc>
                <a:tc>
                  <a:txBody>
                    <a:bodyPr/>
                    <a:lstStyle/>
                    <a:p>
                      <a:pPr algn="ctr"/>
                      <a:r>
                        <a:rPr lang="fa-IR" dirty="0"/>
                        <a:t>رله(2عدد)</a:t>
                      </a:r>
                      <a:endParaRPr lang="en-US" dirty="0"/>
                    </a:p>
                  </a:txBody>
                  <a:tcPr/>
                </a:tc>
                <a:extLst>
                  <a:ext uri="{0D108BD9-81ED-4DB2-BD59-A6C34878D82A}">
                    <a16:rowId xmlns:a16="http://schemas.microsoft.com/office/drawing/2014/main" val="3377437676"/>
                  </a:ext>
                </a:extLst>
              </a:tr>
              <a:tr h="526833">
                <a:tc>
                  <a:txBody>
                    <a:bodyPr/>
                    <a:lstStyle/>
                    <a:p>
                      <a:pPr algn="ctr"/>
                      <a:r>
                        <a:rPr lang="en-US" dirty="0"/>
                        <a:t>200,000</a:t>
                      </a:r>
                    </a:p>
                  </a:txBody>
                  <a:tcPr/>
                </a:tc>
                <a:tc>
                  <a:txBody>
                    <a:bodyPr/>
                    <a:lstStyle/>
                    <a:p>
                      <a:pPr algn="ctr"/>
                      <a:r>
                        <a:rPr lang="fa-IR" dirty="0"/>
                        <a:t>برد سوراخ دار</a:t>
                      </a:r>
                      <a:endParaRPr lang="en-US" dirty="0"/>
                    </a:p>
                  </a:txBody>
                  <a:tcPr/>
                </a:tc>
                <a:extLst>
                  <a:ext uri="{0D108BD9-81ED-4DB2-BD59-A6C34878D82A}">
                    <a16:rowId xmlns:a16="http://schemas.microsoft.com/office/drawing/2014/main" val="1432460809"/>
                  </a:ext>
                </a:extLst>
              </a:tr>
              <a:tr h="526833">
                <a:tc>
                  <a:txBody>
                    <a:bodyPr/>
                    <a:lstStyle/>
                    <a:p>
                      <a:pPr algn="ctr"/>
                      <a:r>
                        <a:rPr lang="fa-IR" dirty="0"/>
                        <a:t>200</a:t>
                      </a:r>
                      <a:r>
                        <a:rPr lang="en-US" dirty="0"/>
                        <a:t>,</a:t>
                      </a:r>
                      <a:r>
                        <a:rPr lang="fa-IR" dirty="0"/>
                        <a:t>000</a:t>
                      </a:r>
                      <a:endParaRPr lang="en-US" dirty="0"/>
                    </a:p>
                  </a:txBody>
                  <a:tcPr/>
                </a:tc>
                <a:tc>
                  <a:txBody>
                    <a:bodyPr/>
                    <a:lstStyle/>
                    <a:p>
                      <a:pPr algn="ctr"/>
                      <a:r>
                        <a:rPr lang="fa-IR" dirty="0"/>
                        <a:t>سنسورها</a:t>
                      </a:r>
                      <a:endParaRPr lang="en-US" dirty="0"/>
                    </a:p>
                  </a:txBody>
                  <a:tcPr/>
                </a:tc>
                <a:extLst>
                  <a:ext uri="{0D108BD9-81ED-4DB2-BD59-A6C34878D82A}">
                    <a16:rowId xmlns:a16="http://schemas.microsoft.com/office/drawing/2014/main" val="1608257194"/>
                  </a:ext>
                </a:extLst>
              </a:tr>
              <a:tr h="526833">
                <a:tc>
                  <a:txBody>
                    <a:bodyPr/>
                    <a:lstStyle/>
                    <a:p>
                      <a:pPr algn="ctr"/>
                      <a:r>
                        <a:rPr lang="fa-IR" dirty="0"/>
                        <a:t>50</a:t>
                      </a:r>
                      <a:r>
                        <a:rPr lang="en-US" dirty="0"/>
                        <a:t>,</a:t>
                      </a:r>
                      <a:r>
                        <a:rPr lang="fa-IR" dirty="0"/>
                        <a:t>000</a:t>
                      </a:r>
                      <a:endParaRPr lang="en-US" dirty="0"/>
                    </a:p>
                  </a:txBody>
                  <a:tcPr/>
                </a:tc>
                <a:tc>
                  <a:txBody>
                    <a:bodyPr/>
                    <a:lstStyle/>
                    <a:p>
                      <a:pPr algn="ctr" rtl="1"/>
                      <a:r>
                        <a:rPr lang="fa-IR" dirty="0"/>
                        <a:t>سیم اتصال</a:t>
                      </a:r>
                      <a:endParaRPr lang="en-US" dirty="0"/>
                    </a:p>
                  </a:txBody>
                  <a:tcPr/>
                </a:tc>
                <a:extLst>
                  <a:ext uri="{0D108BD9-81ED-4DB2-BD59-A6C34878D82A}">
                    <a16:rowId xmlns:a16="http://schemas.microsoft.com/office/drawing/2014/main" val="2271965904"/>
                  </a:ext>
                </a:extLst>
              </a:tr>
              <a:tr h="526833">
                <a:tc>
                  <a:txBody>
                    <a:bodyPr/>
                    <a:lstStyle/>
                    <a:p>
                      <a:pPr algn="ctr"/>
                      <a:r>
                        <a:rPr lang="fa-IR" dirty="0"/>
                        <a:t>150</a:t>
                      </a:r>
                      <a:r>
                        <a:rPr lang="en-US" dirty="0"/>
                        <a:t>,</a:t>
                      </a:r>
                      <a:r>
                        <a:rPr lang="fa-IR" dirty="0"/>
                        <a:t>000</a:t>
                      </a:r>
                      <a:endParaRPr lang="en-US" dirty="0"/>
                    </a:p>
                  </a:txBody>
                  <a:tcPr/>
                </a:tc>
                <a:tc>
                  <a:txBody>
                    <a:bodyPr/>
                    <a:lstStyle/>
                    <a:p>
                      <a:pPr algn="ctr"/>
                      <a:r>
                        <a:rPr lang="fa-IR" dirty="0"/>
                        <a:t>محفظه نگه دارنده</a:t>
                      </a:r>
                      <a:endParaRPr lang="en-US" dirty="0"/>
                    </a:p>
                  </a:txBody>
                  <a:tcPr/>
                </a:tc>
                <a:extLst>
                  <a:ext uri="{0D108BD9-81ED-4DB2-BD59-A6C34878D82A}">
                    <a16:rowId xmlns:a16="http://schemas.microsoft.com/office/drawing/2014/main" val="3856875001"/>
                  </a:ext>
                </a:extLst>
              </a:tr>
            </a:tbl>
          </a:graphicData>
        </a:graphic>
      </p:graphicFrame>
      <p:graphicFrame>
        <p:nvGraphicFramePr>
          <p:cNvPr id="4" name="Table 11">
            <a:extLst>
              <a:ext uri="{FF2B5EF4-FFF2-40B4-BE49-F238E27FC236}">
                <a16:creationId xmlns:a16="http://schemas.microsoft.com/office/drawing/2014/main" id="{B7FAB6E7-0F37-4083-A245-90ED3069B8DF}"/>
              </a:ext>
            </a:extLst>
          </p:cNvPr>
          <p:cNvGraphicFramePr>
            <a:graphicFrameLocks noGrp="1"/>
          </p:cNvGraphicFramePr>
          <p:nvPr>
            <p:extLst>
              <p:ext uri="{D42A27DB-BD31-4B8C-83A1-F6EECF244321}">
                <p14:modId xmlns:p14="http://schemas.microsoft.com/office/powerpoint/2010/main" val="484975041"/>
              </p:ext>
            </p:extLst>
          </p:nvPr>
        </p:nvGraphicFramePr>
        <p:xfrm>
          <a:off x="1788510" y="4955964"/>
          <a:ext cx="8123562" cy="847519"/>
        </p:xfrm>
        <a:graphic>
          <a:graphicData uri="http://schemas.openxmlformats.org/drawingml/2006/table">
            <a:tbl>
              <a:tblPr firstRow="1" bandRow="1">
                <a:tableStyleId>{69CF1AB2-1976-4502-BF36-3FF5EA218861}</a:tableStyleId>
              </a:tblPr>
              <a:tblGrid>
                <a:gridCol w="8123562">
                  <a:extLst>
                    <a:ext uri="{9D8B030D-6E8A-4147-A177-3AD203B41FA5}">
                      <a16:colId xmlns:a16="http://schemas.microsoft.com/office/drawing/2014/main" val="739328397"/>
                    </a:ext>
                  </a:extLst>
                </a:gridCol>
              </a:tblGrid>
              <a:tr h="847519">
                <a:tc>
                  <a:txBody>
                    <a:bodyPr/>
                    <a:lstStyle/>
                    <a:p>
                      <a:pPr algn="ctr"/>
                      <a:r>
                        <a:rPr lang="fa-IR" dirty="0"/>
                        <a:t>مجموع</a:t>
                      </a:r>
                      <a:endParaRPr lang="en-US" dirty="0"/>
                    </a:p>
                    <a:p>
                      <a:pPr algn="ctr"/>
                      <a:r>
                        <a:rPr lang="en-US" dirty="0"/>
                        <a:t> </a:t>
                      </a:r>
                      <a:r>
                        <a:rPr lang="fa-IR" dirty="0"/>
                        <a:t>ریال</a:t>
                      </a:r>
                      <a:r>
                        <a:rPr lang="en-US" dirty="0"/>
                        <a:t>2,0</a:t>
                      </a:r>
                      <a:r>
                        <a:rPr lang="fa-IR" dirty="0"/>
                        <a:t>0</a:t>
                      </a:r>
                      <a:r>
                        <a:rPr lang="en-US" dirty="0"/>
                        <a:t>0,000</a:t>
                      </a:r>
                    </a:p>
                  </a:txBody>
                  <a:tcPr/>
                </a:tc>
                <a:extLst>
                  <a:ext uri="{0D108BD9-81ED-4DB2-BD59-A6C34878D82A}">
                    <a16:rowId xmlns:a16="http://schemas.microsoft.com/office/drawing/2014/main" val="1954780424"/>
                  </a:ext>
                </a:extLst>
              </a:tr>
            </a:tbl>
          </a:graphicData>
        </a:graphic>
      </p:graphicFrame>
      <p:sp>
        <p:nvSpPr>
          <p:cNvPr id="5" name="TextBox 4">
            <a:extLst>
              <a:ext uri="{FF2B5EF4-FFF2-40B4-BE49-F238E27FC236}">
                <a16:creationId xmlns:a16="http://schemas.microsoft.com/office/drawing/2014/main" id="{3CB9DE13-93B6-4BB0-AFAA-944BF0A5A4FA}"/>
              </a:ext>
            </a:extLst>
          </p:cNvPr>
          <p:cNvSpPr txBox="1"/>
          <p:nvPr/>
        </p:nvSpPr>
        <p:spPr>
          <a:xfrm>
            <a:off x="4759106" y="107538"/>
            <a:ext cx="2673787" cy="523220"/>
          </a:xfrm>
          <a:prstGeom prst="rect">
            <a:avLst/>
          </a:prstGeom>
          <a:noFill/>
        </p:spPr>
        <p:txBody>
          <a:bodyPr wrap="square" rtlCol="0">
            <a:spAutoFit/>
          </a:bodyPr>
          <a:lstStyle/>
          <a:p>
            <a:pPr algn="ctr" rtl="1"/>
            <a:r>
              <a:rPr lang="fa-IR" sz="2800" b="1" dirty="0">
                <a:solidFill>
                  <a:srgbClr val="FF0000"/>
                </a:solidFill>
              </a:rPr>
              <a:t>هزینه ها</a:t>
            </a:r>
            <a:endParaRPr lang="en-US" sz="2800" b="1" dirty="0">
              <a:solidFill>
                <a:srgbClr val="FF0000"/>
              </a:solidFill>
            </a:endParaRPr>
          </a:p>
        </p:txBody>
      </p:sp>
      <p:sp>
        <p:nvSpPr>
          <p:cNvPr id="6" name="TextBox 5">
            <a:extLst>
              <a:ext uri="{FF2B5EF4-FFF2-40B4-BE49-F238E27FC236}">
                <a16:creationId xmlns:a16="http://schemas.microsoft.com/office/drawing/2014/main" id="{E3B04BCB-5859-4484-A530-62CA10D523AC}"/>
              </a:ext>
            </a:extLst>
          </p:cNvPr>
          <p:cNvSpPr txBox="1"/>
          <p:nvPr/>
        </p:nvSpPr>
        <p:spPr>
          <a:xfrm>
            <a:off x="11736280" y="0"/>
            <a:ext cx="455720" cy="369332"/>
          </a:xfrm>
          <a:prstGeom prst="rect">
            <a:avLst/>
          </a:prstGeom>
          <a:noFill/>
        </p:spPr>
        <p:txBody>
          <a:bodyPr wrap="square" rtlCol="0">
            <a:spAutoFit/>
          </a:bodyPr>
          <a:lstStyle/>
          <a:p>
            <a:r>
              <a:rPr lang="fa-IR" dirty="0"/>
              <a:t>62</a:t>
            </a:r>
            <a:endParaRPr lang="en-US" dirty="0"/>
          </a:p>
        </p:txBody>
      </p:sp>
    </p:spTree>
    <p:extLst>
      <p:ext uri="{BB962C8B-B14F-4D97-AF65-F5344CB8AC3E}">
        <p14:creationId xmlns:p14="http://schemas.microsoft.com/office/powerpoint/2010/main" val="28765700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5DA365-CC65-4D2C-88F5-6AB2DEA848C7}"/>
              </a:ext>
            </a:extLst>
          </p:cNvPr>
          <p:cNvSpPr txBox="1"/>
          <p:nvPr/>
        </p:nvSpPr>
        <p:spPr>
          <a:xfrm>
            <a:off x="6993898" y="221788"/>
            <a:ext cx="3228975" cy="523220"/>
          </a:xfrm>
          <a:prstGeom prst="rect">
            <a:avLst/>
          </a:prstGeom>
          <a:noFill/>
        </p:spPr>
        <p:txBody>
          <a:bodyPr wrap="square" rtlCol="0">
            <a:spAutoFit/>
          </a:bodyPr>
          <a:lstStyle/>
          <a:p>
            <a:pPr algn="ctr" rtl="1"/>
            <a:r>
              <a:rPr lang="fa-IR" sz="2800" b="1" dirty="0">
                <a:solidFill>
                  <a:srgbClr val="FF0000"/>
                </a:solidFill>
              </a:rPr>
              <a:t>جمع بندی</a:t>
            </a:r>
            <a:endParaRPr lang="en-US" sz="2800" b="1" dirty="0">
              <a:solidFill>
                <a:srgbClr val="FF0000"/>
              </a:solidFill>
            </a:endParaRPr>
          </a:p>
        </p:txBody>
      </p:sp>
      <p:sp>
        <p:nvSpPr>
          <p:cNvPr id="3" name="TextBox 2">
            <a:extLst>
              <a:ext uri="{FF2B5EF4-FFF2-40B4-BE49-F238E27FC236}">
                <a16:creationId xmlns:a16="http://schemas.microsoft.com/office/drawing/2014/main" id="{346F03D3-03DB-4674-8B4B-52FFE07F0D24}"/>
              </a:ext>
            </a:extLst>
          </p:cNvPr>
          <p:cNvSpPr txBox="1"/>
          <p:nvPr/>
        </p:nvSpPr>
        <p:spPr>
          <a:xfrm>
            <a:off x="5498082" y="1003901"/>
            <a:ext cx="6220608" cy="5355312"/>
          </a:xfrm>
          <a:prstGeom prst="rect">
            <a:avLst/>
          </a:prstGeom>
          <a:noFill/>
        </p:spPr>
        <p:txBody>
          <a:bodyPr wrap="square" rtlCol="0">
            <a:spAutoFit/>
          </a:bodyPr>
          <a:lstStyle/>
          <a:p>
            <a:pPr algn="r" rtl="1"/>
            <a:r>
              <a:rPr lang="fa-IR" dirty="0"/>
              <a:t>اگر بخواهیم به صورت کلی به پروژه مروری داشته باشیم به این ترتیب است که در ابتدا با یک گیرنده به روی بورد کد های کنترل اصلی تلوزیون را استخراج میکنیم ، </a:t>
            </a:r>
            <a:r>
              <a:rPr lang="fa-IR" dirty="0" err="1"/>
              <a:t>درمرحله</a:t>
            </a:r>
            <a:r>
              <a:rPr lang="fa-IR" dirty="0"/>
              <a:t> بعد این کد هارا برای برد تعریف کرده و با اتصال سنسور فرستنده آن را به کنترل تلوزیون تبدیل کرده ،قدم بعدی اینکه یک سرور برای میزبانی در اینترنت راه اندازی می کنیم و در مرحله آخر یک پنل کنترل طراحی کرده که در وب به آن دسترسی پیدا کنیم.</a:t>
            </a:r>
          </a:p>
          <a:p>
            <a:pPr algn="r" rtl="1"/>
            <a:r>
              <a:rPr lang="fa-IR" dirty="0"/>
              <a:t>پروژه ای که معرفی شد حاصل روزها تلاش و همفکری اعضای گروه می باشد که شمارو از کنترل فیزیکی تلوزیون بی نیاز و افزون بر یک کنترل ساده امکانات و آپشن های دیگری که معرفی شد را نیز داراست تا نسبت به قیمت تمام شده ای که دارد بهینه باشد.</a:t>
            </a:r>
            <a:endParaRPr lang="en-US" dirty="0"/>
          </a:p>
          <a:p>
            <a:pPr algn="r" rtl="1"/>
            <a:r>
              <a:rPr lang="fa-IR" dirty="0"/>
              <a:t>.البته این محصول نیز مانند همه ی محصولات دیگر دارای مزایا و معایبی هست که از مهم ترین مزایای آن میتوان به این اشاره کرد که قابلیت های تلفن همراه شمارو(که معمولا در طول روز بیشترین وسیله که از آن استفاده میکنید)را افزون ببخشد و با امکانات دیگری که به آن اضافه میکنید به یک ابزار همه کاره در خانه شما تبدیل شود.</a:t>
            </a:r>
            <a:endParaRPr lang="en-US" dirty="0"/>
          </a:p>
          <a:p>
            <a:pPr algn="r" rtl="1"/>
            <a:r>
              <a:rPr lang="fa-IR" dirty="0"/>
              <a:t> اما همانطور که گفتیم دارای معایبی نیز میباشد که مهم ترین آن میتوان به قیمت بالاتری که نسبت به خرید یه کنترل ساده دارد اشاره کرد.</a:t>
            </a:r>
            <a:endParaRPr lang="en-US" dirty="0"/>
          </a:p>
          <a:p>
            <a:pPr algn="r" rtl="1"/>
            <a:r>
              <a:rPr lang="fa-IR" dirty="0"/>
              <a:t>توسعه قابلیت های پروژه همیشه از اهداف گروه بوده و هست بنابرین امیدوار هستیم تا بتوانیم آن را گسترش داده</a:t>
            </a:r>
            <a:r>
              <a:rPr lang="en-US" dirty="0"/>
              <a:t> </a:t>
            </a:r>
            <a:r>
              <a:rPr lang="fa-IR" dirty="0"/>
              <a:t> و به یک گجت همه کاره تبدیل بکنیم.</a:t>
            </a:r>
            <a:endParaRPr lang="en-US" dirty="0"/>
          </a:p>
        </p:txBody>
      </p:sp>
      <p:grpSp>
        <p:nvGrpSpPr>
          <p:cNvPr id="4" name="Graphic 1">
            <a:extLst>
              <a:ext uri="{FF2B5EF4-FFF2-40B4-BE49-F238E27FC236}">
                <a16:creationId xmlns:a16="http://schemas.microsoft.com/office/drawing/2014/main" id="{F6810F73-80DA-49A7-A39B-AB0BFC07C125}"/>
              </a:ext>
            </a:extLst>
          </p:cNvPr>
          <p:cNvGrpSpPr/>
          <p:nvPr/>
        </p:nvGrpSpPr>
        <p:grpSpPr>
          <a:xfrm>
            <a:off x="402292" y="1003901"/>
            <a:ext cx="4311177" cy="5150721"/>
            <a:chOff x="3889868" y="2615973"/>
            <a:chExt cx="3503018" cy="4145774"/>
          </a:xfrm>
        </p:grpSpPr>
        <p:sp>
          <p:nvSpPr>
            <p:cNvPr id="5" name="Freeform: Shape 4">
              <a:extLst>
                <a:ext uri="{FF2B5EF4-FFF2-40B4-BE49-F238E27FC236}">
                  <a16:creationId xmlns:a16="http://schemas.microsoft.com/office/drawing/2014/main" id="{F970A7AB-CD7E-4EE6-973F-14A6D999374B}"/>
                </a:ext>
              </a:extLst>
            </p:cNvPr>
            <p:cNvSpPr/>
            <p:nvPr/>
          </p:nvSpPr>
          <p:spPr>
            <a:xfrm>
              <a:off x="4705765" y="3775935"/>
              <a:ext cx="2683933" cy="2984204"/>
            </a:xfrm>
            <a:custGeom>
              <a:avLst/>
              <a:gdLst>
                <a:gd name="connsiteX0" fmla="*/ 2065790 w 2683933"/>
                <a:gd name="connsiteY0" fmla="*/ 2983668 h 2984204"/>
                <a:gd name="connsiteX1" fmla="*/ 2040080 w 2683933"/>
                <a:gd name="connsiteY1" fmla="*/ 2984204 h 2984204"/>
                <a:gd name="connsiteX2" fmla="*/ 393554 w 2683933"/>
                <a:gd name="connsiteY2" fmla="*/ 2984204 h 2984204"/>
                <a:gd name="connsiteX3" fmla="*/ 369986 w 2683933"/>
                <a:gd name="connsiteY3" fmla="*/ 2983668 h 2984204"/>
                <a:gd name="connsiteX4" fmla="*/ 397839 w 2683933"/>
                <a:gd name="connsiteY4" fmla="*/ 2854582 h 2984204"/>
                <a:gd name="connsiteX5" fmla="*/ 512464 w 2683933"/>
                <a:gd name="connsiteY5" fmla="*/ 2421793 h 2984204"/>
                <a:gd name="connsiteX6" fmla="*/ 512999 w 2683933"/>
                <a:gd name="connsiteY6" fmla="*/ 2419650 h 2984204"/>
                <a:gd name="connsiteX7" fmla="*/ 488360 w 2683933"/>
                <a:gd name="connsiteY7" fmla="*/ 2305561 h 2984204"/>
                <a:gd name="connsiteX8" fmla="*/ 386591 w 2683933"/>
                <a:gd name="connsiteY8" fmla="*/ 2187723 h 2984204"/>
                <a:gd name="connsiteX9" fmla="*/ 387662 w 2683933"/>
                <a:gd name="connsiteY9" fmla="*/ 2163620 h 2984204"/>
                <a:gd name="connsiteX10" fmla="*/ 562813 w 2683933"/>
                <a:gd name="connsiteY10" fmla="*/ 1921515 h 2984204"/>
                <a:gd name="connsiteX11" fmla="*/ 592808 w 2683933"/>
                <a:gd name="connsiteY11" fmla="*/ 1843848 h 2984204"/>
                <a:gd name="connsiteX12" fmla="*/ 465328 w 2683933"/>
                <a:gd name="connsiteY12" fmla="*/ 1881343 h 2984204"/>
                <a:gd name="connsiteX13" fmla="*/ 290177 w 2683933"/>
                <a:gd name="connsiteY13" fmla="*/ 1893126 h 2984204"/>
                <a:gd name="connsiteX14" fmla="*/ 66820 w 2683933"/>
                <a:gd name="connsiteY14" fmla="*/ 1879736 h 2984204"/>
                <a:gd name="connsiteX15" fmla="*/ 12186 w 2683933"/>
                <a:gd name="connsiteY15" fmla="*/ 1873308 h 2984204"/>
                <a:gd name="connsiteX16" fmla="*/ 6294 w 2683933"/>
                <a:gd name="connsiteY16" fmla="*/ 1844920 h 2984204"/>
                <a:gd name="connsiteX17" fmla="*/ 13792 w 2683933"/>
                <a:gd name="connsiteY17" fmla="*/ 1844384 h 2984204"/>
                <a:gd name="connsiteX18" fmla="*/ 125203 w 2683933"/>
                <a:gd name="connsiteY18" fmla="*/ 1866880 h 2984204"/>
                <a:gd name="connsiteX19" fmla="*/ 195371 w 2683933"/>
                <a:gd name="connsiteY19" fmla="*/ 1834743 h 2984204"/>
                <a:gd name="connsiteX20" fmla="*/ 241971 w 2683933"/>
                <a:gd name="connsiteY20" fmla="*/ 1792428 h 2984204"/>
                <a:gd name="connsiteX21" fmla="*/ 503894 w 2683933"/>
                <a:gd name="connsiteY21" fmla="*/ 1768860 h 2984204"/>
                <a:gd name="connsiteX22" fmla="*/ 775458 w 2683933"/>
                <a:gd name="connsiteY22" fmla="*/ 1743150 h 2984204"/>
                <a:gd name="connsiteX23" fmla="*/ 852589 w 2683933"/>
                <a:gd name="connsiteY23" fmla="*/ 1738865 h 2984204"/>
                <a:gd name="connsiteX24" fmla="*/ 909365 w 2683933"/>
                <a:gd name="connsiteY24" fmla="*/ 1749042 h 2984204"/>
                <a:gd name="connsiteX25" fmla="*/ 903473 w 2683933"/>
                <a:gd name="connsiteY25" fmla="*/ 1769396 h 2984204"/>
                <a:gd name="connsiteX26" fmla="*/ 792062 w 2683933"/>
                <a:gd name="connsiteY26" fmla="*/ 2165762 h 2984204"/>
                <a:gd name="connsiteX27" fmla="*/ 1152006 w 2683933"/>
                <a:gd name="connsiteY27" fmla="*/ 2213969 h 2984204"/>
                <a:gd name="connsiteX28" fmla="*/ 1186821 w 2683933"/>
                <a:gd name="connsiteY28" fmla="*/ 2182367 h 2984204"/>
                <a:gd name="connsiteX29" fmla="*/ 1201284 w 2683933"/>
                <a:gd name="connsiteY29" fmla="*/ 2035068 h 2984204"/>
                <a:gd name="connsiteX30" fmla="*/ 1221637 w 2683933"/>
                <a:gd name="connsiteY30" fmla="*/ 1830458 h 2984204"/>
                <a:gd name="connsiteX31" fmla="*/ 1230743 w 2683933"/>
                <a:gd name="connsiteY31" fmla="*/ 1737794 h 2984204"/>
                <a:gd name="connsiteX32" fmla="*/ 1213603 w 2683933"/>
                <a:gd name="connsiteY32" fmla="*/ 1717975 h 2984204"/>
                <a:gd name="connsiteX33" fmla="*/ 1055592 w 2683933"/>
                <a:gd name="connsiteY33" fmla="*/ 1724403 h 2984204"/>
                <a:gd name="connsiteX34" fmla="*/ 1016491 w 2683933"/>
                <a:gd name="connsiteY34" fmla="*/ 1722796 h 2984204"/>
                <a:gd name="connsiteX35" fmla="*/ 1011135 w 2683933"/>
                <a:gd name="connsiteY35" fmla="*/ 1665484 h 2984204"/>
                <a:gd name="connsiteX36" fmla="*/ 991852 w 2683933"/>
                <a:gd name="connsiteY36" fmla="*/ 1631203 h 2984204"/>
                <a:gd name="connsiteX37" fmla="*/ 884726 w 2683933"/>
                <a:gd name="connsiteY37" fmla="*/ 1577641 h 2984204"/>
                <a:gd name="connsiteX38" fmla="*/ 863301 w 2683933"/>
                <a:gd name="connsiteY38" fmla="*/ 1544431 h 2984204"/>
                <a:gd name="connsiteX39" fmla="*/ 895975 w 2683933"/>
                <a:gd name="connsiteY39" fmla="*/ 1343570 h 2984204"/>
                <a:gd name="connsiteX40" fmla="*/ 860623 w 2683933"/>
                <a:gd name="connsiteY40" fmla="*/ 1304469 h 2984204"/>
                <a:gd name="connsiteX41" fmla="*/ 813488 w 2683933"/>
                <a:gd name="connsiteY41" fmla="*/ 1309826 h 2984204"/>
                <a:gd name="connsiteX42" fmla="*/ 791527 w 2683933"/>
                <a:gd name="connsiteY42" fmla="*/ 1317860 h 2984204"/>
                <a:gd name="connsiteX43" fmla="*/ 769566 w 2683933"/>
                <a:gd name="connsiteY43" fmla="*/ 1329108 h 2984204"/>
                <a:gd name="connsiteX44" fmla="*/ 646371 w 2683933"/>
                <a:gd name="connsiteY44" fmla="*/ 1328037 h 2984204"/>
                <a:gd name="connsiteX45" fmla="*/ 634587 w 2683933"/>
                <a:gd name="connsiteY45" fmla="*/ 1311968 h 2984204"/>
                <a:gd name="connsiteX46" fmla="*/ 659762 w 2683933"/>
                <a:gd name="connsiteY46" fmla="*/ 1158242 h 2984204"/>
                <a:gd name="connsiteX47" fmla="*/ 721895 w 2683933"/>
                <a:gd name="connsiteY47" fmla="*/ 955239 h 2984204"/>
                <a:gd name="connsiteX48" fmla="*/ 797954 w 2683933"/>
                <a:gd name="connsiteY48" fmla="*/ 752235 h 2984204"/>
                <a:gd name="connsiteX49" fmla="*/ 825271 w 2683933"/>
                <a:gd name="connsiteY49" fmla="*/ 649394 h 2984204"/>
                <a:gd name="connsiteX50" fmla="*/ 875085 w 2683933"/>
                <a:gd name="connsiteY50" fmla="*/ 450676 h 2984204"/>
                <a:gd name="connsiteX51" fmla="*/ 929184 w 2683933"/>
                <a:gd name="connsiteY51" fmla="*/ 303377 h 2984204"/>
                <a:gd name="connsiteX52" fmla="*/ 1118797 w 2683933"/>
                <a:gd name="connsiteY52" fmla="*/ 155544 h 2984204"/>
                <a:gd name="connsiteX53" fmla="*/ 1240920 w 2683933"/>
                <a:gd name="connsiteY53" fmla="*/ 138403 h 2984204"/>
                <a:gd name="connsiteX54" fmla="*/ 1234492 w 2683933"/>
                <a:gd name="connsiteY54" fmla="*/ 153937 h 2984204"/>
                <a:gd name="connsiteX55" fmla="*/ 1186286 w 2683933"/>
                <a:gd name="connsiteY55" fmla="*/ 310341 h 2984204"/>
                <a:gd name="connsiteX56" fmla="*/ 1196463 w 2683933"/>
                <a:gd name="connsiteY56" fmla="*/ 368724 h 2984204"/>
                <a:gd name="connsiteX57" fmla="*/ 1211996 w 2683933"/>
                <a:gd name="connsiteY57" fmla="*/ 374616 h 2984204"/>
                <a:gd name="connsiteX58" fmla="*/ 1246812 w 2683933"/>
                <a:gd name="connsiteY58" fmla="*/ 348370 h 2984204"/>
                <a:gd name="connsiteX59" fmla="*/ 1262881 w 2683933"/>
                <a:gd name="connsiteY59" fmla="*/ 345157 h 2984204"/>
                <a:gd name="connsiteX60" fmla="*/ 1263952 w 2683933"/>
                <a:gd name="connsiteY60" fmla="*/ 359619 h 2984204"/>
                <a:gd name="connsiteX61" fmla="*/ 1275200 w 2683933"/>
                <a:gd name="connsiteY61" fmla="*/ 436749 h 2984204"/>
                <a:gd name="connsiteX62" fmla="*/ 1289127 w 2683933"/>
                <a:gd name="connsiteY62" fmla="*/ 462995 h 2984204"/>
                <a:gd name="connsiteX63" fmla="*/ 1296090 w 2683933"/>
                <a:gd name="connsiteY63" fmla="*/ 575477 h 2984204"/>
                <a:gd name="connsiteX64" fmla="*/ 1281628 w 2683933"/>
                <a:gd name="connsiteY64" fmla="*/ 719562 h 2984204"/>
                <a:gd name="connsiteX65" fmla="*/ 1278414 w 2683933"/>
                <a:gd name="connsiteY65" fmla="*/ 818118 h 2984204"/>
                <a:gd name="connsiteX66" fmla="*/ 1263952 w 2683933"/>
                <a:gd name="connsiteY66" fmla="*/ 985770 h 2984204"/>
                <a:gd name="connsiteX67" fmla="*/ 1246276 w 2683933"/>
                <a:gd name="connsiteY67" fmla="*/ 1190380 h 2984204"/>
                <a:gd name="connsiteX68" fmla="*/ 1240920 w 2683933"/>
                <a:gd name="connsiteY68" fmla="*/ 1259477 h 2984204"/>
                <a:gd name="connsiteX69" fmla="*/ 1236635 w 2683933"/>
                <a:gd name="connsiteY69" fmla="*/ 1277688 h 2984204"/>
                <a:gd name="connsiteX70" fmla="*/ 1347510 w 2683933"/>
                <a:gd name="connsiteY70" fmla="*/ 995947 h 2984204"/>
                <a:gd name="connsiteX71" fmla="*/ 1401073 w 2683933"/>
                <a:gd name="connsiteY71" fmla="*/ 898998 h 2984204"/>
                <a:gd name="connsiteX72" fmla="*/ 1548907 w 2683933"/>
                <a:gd name="connsiteY72" fmla="*/ 653144 h 2984204"/>
                <a:gd name="connsiteX73" fmla="*/ 1608362 w 2683933"/>
                <a:gd name="connsiteY73" fmla="*/ 576549 h 2984204"/>
                <a:gd name="connsiteX74" fmla="*/ 1780835 w 2683933"/>
                <a:gd name="connsiteY74" fmla="*/ 404611 h 2984204"/>
                <a:gd name="connsiteX75" fmla="*/ 1850467 w 2683933"/>
                <a:gd name="connsiteY75" fmla="*/ 339800 h 2984204"/>
                <a:gd name="connsiteX76" fmla="*/ 1886354 w 2683933"/>
                <a:gd name="connsiteY76" fmla="*/ 343550 h 2984204"/>
                <a:gd name="connsiteX77" fmla="*/ 1929740 w 2683933"/>
                <a:gd name="connsiteY77" fmla="*/ 456567 h 2984204"/>
                <a:gd name="connsiteX78" fmla="*/ 1932954 w 2683933"/>
                <a:gd name="connsiteY78" fmla="*/ 493526 h 2984204"/>
                <a:gd name="connsiteX79" fmla="*/ 2105427 w 2683933"/>
                <a:gd name="connsiteY79" fmla="*/ 55916 h 2984204"/>
                <a:gd name="connsiteX80" fmla="*/ 2127923 w 2683933"/>
                <a:gd name="connsiteY80" fmla="*/ 1282 h 2984204"/>
                <a:gd name="connsiteX81" fmla="*/ 2133815 w 2683933"/>
                <a:gd name="connsiteY81" fmla="*/ 747 h 2984204"/>
                <a:gd name="connsiteX82" fmla="*/ 2221122 w 2683933"/>
                <a:gd name="connsiteY82" fmla="*/ 168399 h 2984204"/>
                <a:gd name="connsiteX83" fmla="*/ 2289683 w 2683933"/>
                <a:gd name="connsiteY83" fmla="*/ 218748 h 2984204"/>
                <a:gd name="connsiteX84" fmla="*/ 2562319 w 2683933"/>
                <a:gd name="connsiteY84" fmla="*/ 302842 h 2984204"/>
                <a:gd name="connsiteX85" fmla="*/ 2683371 w 2683933"/>
                <a:gd name="connsiteY85" fmla="*/ 498882 h 2984204"/>
                <a:gd name="connsiteX86" fmla="*/ 2653376 w 2683933"/>
                <a:gd name="connsiteY86" fmla="*/ 745272 h 2984204"/>
                <a:gd name="connsiteX87" fmla="*/ 2609454 w 2683933"/>
                <a:gd name="connsiteY87" fmla="*/ 935956 h 2984204"/>
                <a:gd name="connsiteX88" fmla="*/ 2504471 w 2683933"/>
                <a:gd name="connsiteY88" fmla="*/ 1251978 h 2984204"/>
                <a:gd name="connsiteX89" fmla="*/ 2298253 w 2683933"/>
                <a:gd name="connsiteY89" fmla="*/ 1599066 h 2984204"/>
                <a:gd name="connsiteX90" fmla="*/ 2098463 w 2683933"/>
                <a:gd name="connsiteY90" fmla="*/ 1863667 h 2984204"/>
                <a:gd name="connsiteX91" fmla="*/ 2088822 w 2683933"/>
                <a:gd name="connsiteY91" fmla="*/ 1892591 h 2984204"/>
                <a:gd name="connsiteX92" fmla="*/ 2110783 w 2683933"/>
                <a:gd name="connsiteY92" fmla="*/ 2220396 h 2984204"/>
                <a:gd name="connsiteX93" fmla="*/ 2128459 w 2683933"/>
                <a:gd name="connsiteY93" fmla="*/ 2514457 h 2984204"/>
                <a:gd name="connsiteX94" fmla="*/ 2138635 w 2683933"/>
                <a:gd name="connsiteY94" fmla="*/ 2658542 h 2984204"/>
                <a:gd name="connsiteX95" fmla="*/ 2112390 w 2683933"/>
                <a:gd name="connsiteY95" fmla="*/ 2683180 h 2984204"/>
                <a:gd name="connsiteX96" fmla="*/ 2087215 w 2683933"/>
                <a:gd name="connsiteY96" fmla="*/ 2678360 h 2984204"/>
                <a:gd name="connsiteX97" fmla="*/ 2063647 w 2683933"/>
                <a:gd name="connsiteY97" fmla="*/ 2697642 h 2984204"/>
                <a:gd name="connsiteX98" fmla="*/ 2065790 w 2683933"/>
                <a:gd name="connsiteY98" fmla="*/ 2983668 h 298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683933" h="2984204">
                  <a:moveTo>
                    <a:pt x="2065790" y="2983668"/>
                  </a:moveTo>
                  <a:cubicBezTo>
                    <a:pt x="2057220" y="2983668"/>
                    <a:pt x="2048650" y="2984204"/>
                    <a:pt x="2040080" y="2984204"/>
                  </a:cubicBezTo>
                  <a:cubicBezTo>
                    <a:pt x="1491059" y="2984204"/>
                    <a:pt x="942039" y="2984204"/>
                    <a:pt x="393554" y="2984204"/>
                  </a:cubicBezTo>
                  <a:cubicBezTo>
                    <a:pt x="385519" y="2984204"/>
                    <a:pt x="377485" y="2983668"/>
                    <a:pt x="369986" y="2983668"/>
                  </a:cubicBezTo>
                  <a:cubicBezTo>
                    <a:pt x="376949" y="2940283"/>
                    <a:pt x="387662" y="2897432"/>
                    <a:pt x="397839" y="2854582"/>
                  </a:cubicBezTo>
                  <a:cubicBezTo>
                    <a:pt x="431048" y="2708891"/>
                    <a:pt x="470149" y="2564806"/>
                    <a:pt x="512464" y="2421793"/>
                  </a:cubicBezTo>
                  <a:cubicBezTo>
                    <a:pt x="512464" y="2421257"/>
                    <a:pt x="512464" y="2420722"/>
                    <a:pt x="512999" y="2419650"/>
                  </a:cubicBezTo>
                  <a:cubicBezTo>
                    <a:pt x="538174" y="2374658"/>
                    <a:pt x="523176" y="2340377"/>
                    <a:pt x="488360" y="2305561"/>
                  </a:cubicBezTo>
                  <a:cubicBezTo>
                    <a:pt x="451402" y="2269139"/>
                    <a:pt x="420871" y="2226288"/>
                    <a:pt x="386591" y="2187723"/>
                  </a:cubicBezTo>
                  <a:cubicBezTo>
                    <a:pt x="377485" y="2177546"/>
                    <a:pt x="379092" y="2172725"/>
                    <a:pt x="387662" y="2163620"/>
                  </a:cubicBezTo>
                  <a:cubicBezTo>
                    <a:pt x="456758" y="2090238"/>
                    <a:pt x="518356" y="2012036"/>
                    <a:pt x="562813" y="1921515"/>
                  </a:cubicBezTo>
                  <a:cubicBezTo>
                    <a:pt x="574597" y="1897411"/>
                    <a:pt x="585845" y="1873308"/>
                    <a:pt x="592808" y="1843848"/>
                  </a:cubicBezTo>
                  <a:cubicBezTo>
                    <a:pt x="549422" y="1861524"/>
                    <a:pt x="508179" y="1874379"/>
                    <a:pt x="465328" y="1881343"/>
                  </a:cubicBezTo>
                  <a:cubicBezTo>
                    <a:pt x="407480" y="1890448"/>
                    <a:pt x="349097" y="1893662"/>
                    <a:pt x="290177" y="1893126"/>
                  </a:cubicBezTo>
                  <a:cubicBezTo>
                    <a:pt x="215725" y="1892591"/>
                    <a:pt x="141272" y="1887770"/>
                    <a:pt x="66820" y="1879736"/>
                  </a:cubicBezTo>
                  <a:cubicBezTo>
                    <a:pt x="48608" y="1877593"/>
                    <a:pt x="29861" y="1875986"/>
                    <a:pt x="12186" y="1873308"/>
                  </a:cubicBezTo>
                  <a:cubicBezTo>
                    <a:pt x="-6026" y="1870630"/>
                    <a:pt x="-134" y="1856168"/>
                    <a:pt x="6294" y="1844920"/>
                  </a:cubicBezTo>
                  <a:cubicBezTo>
                    <a:pt x="8972" y="1843313"/>
                    <a:pt x="11650" y="1843313"/>
                    <a:pt x="13792" y="1844384"/>
                  </a:cubicBezTo>
                  <a:cubicBezTo>
                    <a:pt x="49144" y="1862060"/>
                    <a:pt x="87174" y="1865809"/>
                    <a:pt x="125203" y="1866880"/>
                  </a:cubicBezTo>
                  <a:cubicBezTo>
                    <a:pt x="153056" y="1867416"/>
                    <a:pt x="181445" y="1866345"/>
                    <a:pt x="195371" y="1834743"/>
                  </a:cubicBezTo>
                  <a:cubicBezTo>
                    <a:pt x="202870" y="1797249"/>
                    <a:pt x="202334" y="1796713"/>
                    <a:pt x="241971" y="1792428"/>
                  </a:cubicBezTo>
                  <a:cubicBezTo>
                    <a:pt x="329278" y="1783322"/>
                    <a:pt x="416586" y="1777431"/>
                    <a:pt x="503894" y="1768860"/>
                  </a:cubicBezTo>
                  <a:cubicBezTo>
                    <a:pt x="594415" y="1760290"/>
                    <a:pt x="684937" y="1751720"/>
                    <a:pt x="775458" y="1743150"/>
                  </a:cubicBezTo>
                  <a:cubicBezTo>
                    <a:pt x="801168" y="1740472"/>
                    <a:pt x="826878" y="1742615"/>
                    <a:pt x="852589" y="1738865"/>
                  </a:cubicBezTo>
                  <a:cubicBezTo>
                    <a:pt x="860623" y="1737794"/>
                    <a:pt x="906152" y="1739401"/>
                    <a:pt x="909365" y="1749042"/>
                  </a:cubicBezTo>
                  <a:cubicBezTo>
                    <a:pt x="910436" y="1756541"/>
                    <a:pt x="907223" y="1763504"/>
                    <a:pt x="903473" y="1769396"/>
                  </a:cubicBezTo>
                  <a:cubicBezTo>
                    <a:pt x="875085" y="1817603"/>
                    <a:pt x="718145" y="2156121"/>
                    <a:pt x="792062" y="2165762"/>
                  </a:cubicBezTo>
                  <a:cubicBezTo>
                    <a:pt x="867051" y="2175403"/>
                    <a:pt x="1076482" y="2213433"/>
                    <a:pt x="1152006" y="2213969"/>
                  </a:cubicBezTo>
                  <a:cubicBezTo>
                    <a:pt x="1183072" y="2213969"/>
                    <a:pt x="1184143" y="2213969"/>
                    <a:pt x="1186821" y="2182367"/>
                  </a:cubicBezTo>
                  <a:cubicBezTo>
                    <a:pt x="1191107" y="2133089"/>
                    <a:pt x="1196463" y="2083810"/>
                    <a:pt x="1201284" y="2035068"/>
                  </a:cubicBezTo>
                  <a:cubicBezTo>
                    <a:pt x="1208247" y="1967043"/>
                    <a:pt x="1213603" y="1898483"/>
                    <a:pt x="1221637" y="1830458"/>
                  </a:cubicBezTo>
                  <a:cubicBezTo>
                    <a:pt x="1225387" y="1799927"/>
                    <a:pt x="1226458" y="1768860"/>
                    <a:pt x="1230743" y="1737794"/>
                  </a:cubicBezTo>
                  <a:cubicBezTo>
                    <a:pt x="1232350" y="1724939"/>
                    <a:pt x="1227529" y="1718511"/>
                    <a:pt x="1213603" y="1717975"/>
                  </a:cubicBezTo>
                  <a:cubicBezTo>
                    <a:pt x="1160576" y="1716904"/>
                    <a:pt x="1108084" y="1721725"/>
                    <a:pt x="1055592" y="1724403"/>
                  </a:cubicBezTo>
                  <a:cubicBezTo>
                    <a:pt x="1042201" y="1724939"/>
                    <a:pt x="1029346" y="1728153"/>
                    <a:pt x="1016491" y="1722796"/>
                  </a:cubicBezTo>
                  <a:cubicBezTo>
                    <a:pt x="1004707" y="1704585"/>
                    <a:pt x="1009528" y="1684766"/>
                    <a:pt x="1011135" y="1665484"/>
                  </a:cubicBezTo>
                  <a:cubicBezTo>
                    <a:pt x="1012742" y="1647808"/>
                    <a:pt x="1006314" y="1638702"/>
                    <a:pt x="991852" y="1631203"/>
                  </a:cubicBezTo>
                  <a:cubicBezTo>
                    <a:pt x="955965" y="1612992"/>
                    <a:pt x="920614" y="1595316"/>
                    <a:pt x="884726" y="1577641"/>
                  </a:cubicBezTo>
                  <a:cubicBezTo>
                    <a:pt x="870264" y="1570677"/>
                    <a:pt x="861694" y="1561036"/>
                    <a:pt x="863301" y="1544431"/>
                  </a:cubicBezTo>
                  <a:cubicBezTo>
                    <a:pt x="872407" y="1476942"/>
                    <a:pt x="884191" y="1410524"/>
                    <a:pt x="895975" y="1343570"/>
                  </a:cubicBezTo>
                  <a:cubicBezTo>
                    <a:pt x="904009" y="1298577"/>
                    <a:pt x="905616" y="1299113"/>
                    <a:pt x="860623" y="1304469"/>
                  </a:cubicBezTo>
                  <a:cubicBezTo>
                    <a:pt x="845090" y="1306612"/>
                    <a:pt x="829021" y="1308219"/>
                    <a:pt x="813488" y="1309826"/>
                  </a:cubicBezTo>
                  <a:cubicBezTo>
                    <a:pt x="805453" y="1310361"/>
                    <a:pt x="797954" y="1312504"/>
                    <a:pt x="791527" y="1317860"/>
                  </a:cubicBezTo>
                  <a:cubicBezTo>
                    <a:pt x="785635" y="1324288"/>
                    <a:pt x="778672" y="1329108"/>
                    <a:pt x="769566" y="1329108"/>
                  </a:cubicBezTo>
                  <a:cubicBezTo>
                    <a:pt x="728322" y="1329644"/>
                    <a:pt x="687615" y="1331787"/>
                    <a:pt x="646371" y="1328037"/>
                  </a:cubicBezTo>
                  <a:cubicBezTo>
                    <a:pt x="639408" y="1324823"/>
                    <a:pt x="632980" y="1321074"/>
                    <a:pt x="634587" y="1311968"/>
                  </a:cubicBezTo>
                  <a:cubicBezTo>
                    <a:pt x="642622" y="1260548"/>
                    <a:pt x="652263" y="1209663"/>
                    <a:pt x="659762" y="1158242"/>
                  </a:cubicBezTo>
                  <a:cubicBezTo>
                    <a:pt x="670474" y="1087004"/>
                    <a:pt x="696720" y="1021657"/>
                    <a:pt x="721895" y="955239"/>
                  </a:cubicBezTo>
                  <a:cubicBezTo>
                    <a:pt x="747605" y="887749"/>
                    <a:pt x="773851" y="820260"/>
                    <a:pt x="797954" y="752235"/>
                  </a:cubicBezTo>
                  <a:cubicBezTo>
                    <a:pt x="809738" y="719026"/>
                    <a:pt x="816701" y="683675"/>
                    <a:pt x="825271" y="649394"/>
                  </a:cubicBezTo>
                  <a:cubicBezTo>
                    <a:pt x="841876" y="583512"/>
                    <a:pt x="859552" y="517094"/>
                    <a:pt x="875085" y="450676"/>
                  </a:cubicBezTo>
                  <a:cubicBezTo>
                    <a:pt x="887404" y="399255"/>
                    <a:pt x="905616" y="350513"/>
                    <a:pt x="929184" y="303377"/>
                  </a:cubicBezTo>
                  <a:cubicBezTo>
                    <a:pt x="968820" y="222497"/>
                    <a:pt x="1035238" y="178576"/>
                    <a:pt x="1118797" y="155544"/>
                  </a:cubicBezTo>
                  <a:cubicBezTo>
                    <a:pt x="1158433" y="144831"/>
                    <a:pt x="1199141" y="136261"/>
                    <a:pt x="1240920" y="138403"/>
                  </a:cubicBezTo>
                  <a:cubicBezTo>
                    <a:pt x="1243063" y="145367"/>
                    <a:pt x="1238778" y="150187"/>
                    <a:pt x="1234492" y="153937"/>
                  </a:cubicBezTo>
                  <a:cubicBezTo>
                    <a:pt x="1186286" y="196251"/>
                    <a:pt x="1175038" y="249814"/>
                    <a:pt x="1186286" y="310341"/>
                  </a:cubicBezTo>
                  <a:cubicBezTo>
                    <a:pt x="1190035" y="329623"/>
                    <a:pt x="1193249" y="349441"/>
                    <a:pt x="1196463" y="368724"/>
                  </a:cubicBezTo>
                  <a:cubicBezTo>
                    <a:pt x="1198605" y="380508"/>
                    <a:pt x="1203426" y="381044"/>
                    <a:pt x="1211996" y="374616"/>
                  </a:cubicBezTo>
                  <a:cubicBezTo>
                    <a:pt x="1223244" y="365510"/>
                    <a:pt x="1235028" y="356940"/>
                    <a:pt x="1246812" y="348370"/>
                  </a:cubicBezTo>
                  <a:cubicBezTo>
                    <a:pt x="1251633" y="345157"/>
                    <a:pt x="1256989" y="340336"/>
                    <a:pt x="1262881" y="345157"/>
                  </a:cubicBezTo>
                  <a:cubicBezTo>
                    <a:pt x="1267702" y="348906"/>
                    <a:pt x="1265559" y="355333"/>
                    <a:pt x="1263952" y="359619"/>
                  </a:cubicBezTo>
                  <a:cubicBezTo>
                    <a:pt x="1252168" y="387471"/>
                    <a:pt x="1260203" y="412646"/>
                    <a:pt x="1275200" y="436749"/>
                  </a:cubicBezTo>
                  <a:cubicBezTo>
                    <a:pt x="1280557" y="445319"/>
                    <a:pt x="1283770" y="454425"/>
                    <a:pt x="1289127" y="462995"/>
                  </a:cubicBezTo>
                  <a:cubicBezTo>
                    <a:pt x="1312694" y="499418"/>
                    <a:pt x="1314837" y="535305"/>
                    <a:pt x="1296090" y="575477"/>
                  </a:cubicBezTo>
                  <a:cubicBezTo>
                    <a:pt x="1274665" y="621006"/>
                    <a:pt x="1275736" y="670819"/>
                    <a:pt x="1281628" y="719562"/>
                  </a:cubicBezTo>
                  <a:cubicBezTo>
                    <a:pt x="1285913" y="752771"/>
                    <a:pt x="1281092" y="785444"/>
                    <a:pt x="1278414" y="818118"/>
                  </a:cubicBezTo>
                  <a:cubicBezTo>
                    <a:pt x="1274129" y="873823"/>
                    <a:pt x="1269844" y="930064"/>
                    <a:pt x="1263952" y="985770"/>
                  </a:cubicBezTo>
                  <a:cubicBezTo>
                    <a:pt x="1256989" y="1053795"/>
                    <a:pt x="1254846" y="1122355"/>
                    <a:pt x="1246276" y="1190380"/>
                  </a:cubicBezTo>
                  <a:cubicBezTo>
                    <a:pt x="1243598" y="1213412"/>
                    <a:pt x="1244670" y="1236444"/>
                    <a:pt x="1240920" y="1259477"/>
                  </a:cubicBezTo>
                  <a:cubicBezTo>
                    <a:pt x="1239849" y="1265368"/>
                    <a:pt x="1240920" y="1271796"/>
                    <a:pt x="1236635" y="1277688"/>
                  </a:cubicBezTo>
                  <a:cubicBezTo>
                    <a:pt x="1272522" y="1182881"/>
                    <a:pt x="1308945" y="1089146"/>
                    <a:pt x="1347510" y="995947"/>
                  </a:cubicBezTo>
                  <a:cubicBezTo>
                    <a:pt x="1361437" y="961666"/>
                    <a:pt x="1382862" y="931135"/>
                    <a:pt x="1401073" y="898998"/>
                  </a:cubicBezTo>
                  <a:cubicBezTo>
                    <a:pt x="1449280" y="816511"/>
                    <a:pt x="1496951" y="732952"/>
                    <a:pt x="1548907" y="653144"/>
                  </a:cubicBezTo>
                  <a:cubicBezTo>
                    <a:pt x="1566583" y="625826"/>
                    <a:pt x="1586401" y="600652"/>
                    <a:pt x="1608362" y="576549"/>
                  </a:cubicBezTo>
                  <a:cubicBezTo>
                    <a:pt x="1662996" y="516558"/>
                    <a:pt x="1722987" y="461924"/>
                    <a:pt x="1780835" y="404611"/>
                  </a:cubicBezTo>
                  <a:cubicBezTo>
                    <a:pt x="1803331" y="382115"/>
                    <a:pt x="1827970" y="362297"/>
                    <a:pt x="1850467" y="339800"/>
                  </a:cubicBezTo>
                  <a:cubicBezTo>
                    <a:pt x="1864393" y="325874"/>
                    <a:pt x="1874034" y="327481"/>
                    <a:pt x="1886354" y="343550"/>
                  </a:cubicBezTo>
                  <a:cubicBezTo>
                    <a:pt x="1911528" y="377294"/>
                    <a:pt x="1925455" y="415324"/>
                    <a:pt x="1929740" y="456567"/>
                  </a:cubicBezTo>
                  <a:cubicBezTo>
                    <a:pt x="1930811" y="468887"/>
                    <a:pt x="1934560" y="481206"/>
                    <a:pt x="1932954" y="493526"/>
                  </a:cubicBezTo>
                  <a:cubicBezTo>
                    <a:pt x="1990266" y="347835"/>
                    <a:pt x="2047578" y="201608"/>
                    <a:pt x="2105427" y="55916"/>
                  </a:cubicBezTo>
                  <a:cubicBezTo>
                    <a:pt x="2112390" y="37705"/>
                    <a:pt x="2115068" y="17351"/>
                    <a:pt x="2127923" y="1282"/>
                  </a:cubicBezTo>
                  <a:cubicBezTo>
                    <a:pt x="2129530" y="-325"/>
                    <a:pt x="2131672" y="-325"/>
                    <a:pt x="2133815" y="747"/>
                  </a:cubicBezTo>
                  <a:cubicBezTo>
                    <a:pt x="2165953" y="54845"/>
                    <a:pt x="2194341" y="111086"/>
                    <a:pt x="2221122" y="168399"/>
                  </a:cubicBezTo>
                  <a:cubicBezTo>
                    <a:pt x="2236120" y="200001"/>
                    <a:pt x="2256474" y="212320"/>
                    <a:pt x="2289683" y="218748"/>
                  </a:cubicBezTo>
                  <a:cubicBezTo>
                    <a:pt x="2383418" y="236959"/>
                    <a:pt x="2476618" y="258384"/>
                    <a:pt x="2562319" y="302842"/>
                  </a:cubicBezTo>
                  <a:cubicBezTo>
                    <a:pt x="2642127" y="344085"/>
                    <a:pt x="2679086" y="411039"/>
                    <a:pt x="2683371" y="498882"/>
                  </a:cubicBezTo>
                  <a:cubicBezTo>
                    <a:pt x="2687120" y="582976"/>
                    <a:pt x="2671587" y="664392"/>
                    <a:pt x="2653376" y="745272"/>
                  </a:cubicBezTo>
                  <a:cubicBezTo>
                    <a:pt x="2638914" y="809012"/>
                    <a:pt x="2626058" y="872752"/>
                    <a:pt x="2609454" y="935956"/>
                  </a:cubicBezTo>
                  <a:cubicBezTo>
                    <a:pt x="2581601" y="1043618"/>
                    <a:pt x="2548392" y="1149137"/>
                    <a:pt x="2504471" y="1251978"/>
                  </a:cubicBezTo>
                  <a:cubicBezTo>
                    <a:pt x="2450908" y="1376779"/>
                    <a:pt x="2375920" y="1488726"/>
                    <a:pt x="2298253" y="1599066"/>
                  </a:cubicBezTo>
                  <a:cubicBezTo>
                    <a:pt x="2234513" y="1689587"/>
                    <a:pt x="2167559" y="1777431"/>
                    <a:pt x="2098463" y="1863667"/>
                  </a:cubicBezTo>
                  <a:cubicBezTo>
                    <a:pt x="2091500" y="1872237"/>
                    <a:pt x="2088286" y="1881343"/>
                    <a:pt x="2088822" y="1892591"/>
                  </a:cubicBezTo>
                  <a:cubicBezTo>
                    <a:pt x="2096321" y="2001859"/>
                    <a:pt x="2103819" y="2111128"/>
                    <a:pt x="2110783" y="2220396"/>
                  </a:cubicBezTo>
                  <a:cubicBezTo>
                    <a:pt x="2117210" y="2318417"/>
                    <a:pt x="2122566" y="2416437"/>
                    <a:pt x="2128459" y="2514457"/>
                  </a:cubicBezTo>
                  <a:cubicBezTo>
                    <a:pt x="2131672" y="2562664"/>
                    <a:pt x="2134886" y="2610335"/>
                    <a:pt x="2138635" y="2658542"/>
                  </a:cubicBezTo>
                  <a:cubicBezTo>
                    <a:pt x="2140778" y="2684787"/>
                    <a:pt x="2139707" y="2686930"/>
                    <a:pt x="2112390" y="2683180"/>
                  </a:cubicBezTo>
                  <a:cubicBezTo>
                    <a:pt x="2103819" y="2682109"/>
                    <a:pt x="2095785" y="2679431"/>
                    <a:pt x="2087215" y="2678360"/>
                  </a:cubicBezTo>
                  <a:cubicBezTo>
                    <a:pt x="2064183" y="2674610"/>
                    <a:pt x="2063112" y="2675146"/>
                    <a:pt x="2063647" y="2697642"/>
                  </a:cubicBezTo>
                  <a:cubicBezTo>
                    <a:pt x="2068468" y="2792449"/>
                    <a:pt x="2067932" y="2887791"/>
                    <a:pt x="2065790" y="2983668"/>
                  </a:cubicBezTo>
                  <a:close/>
                </a:path>
              </a:pathLst>
            </a:custGeom>
            <a:solidFill>
              <a:schemeClr val="tx1"/>
            </a:solidFill>
            <a:ln w="534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FD005ED-B0C7-47E0-BBDF-0B2A3D8B9A49}"/>
                </a:ext>
              </a:extLst>
            </p:cNvPr>
            <p:cNvSpPr/>
            <p:nvPr/>
          </p:nvSpPr>
          <p:spPr>
            <a:xfrm>
              <a:off x="3889795" y="3841747"/>
              <a:ext cx="1834425" cy="1750719"/>
            </a:xfrm>
            <a:custGeom>
              <a:avLst/>
              <a:gdLst>
                <a:gd name="connsiteX0" fmla="*/ 609 w 1834425"/>
                <a:gd name="connsiteY0" fmla="*/ 19564 h 1750719"/>
                <a:gd name="connsiteX1" fmla="*/ 15071 w 1834425"/>
                <a:gd name="connsiteY1" fmla="*/ 282 h 1750719"/>
                <a:gd name="connsiteX2" fmla="*/ 699605 w 1834425"/>
                <a:gd name="connsiteY2" fmla="*/ 238637 h 1750719"/>
                <a:gd name="connsiteX3" fmla="*/ 710318 w 1834425"/>
                <a:gd name="connsiteY3" fmla="*/ 252563 h 1750719"/>
                <a:gd name="connsiteX4" fmla="*/ 881184 w 1834425"/>
                <a:gd name="connsiteY4" fmla="*/ 1203306 h 1750719"/>
                <a:gd name="connsiteX5" fmla="*/ 1344504 w 1834425"/>
                <a:gd name="connsiteY5" fmla="*/ 1181345 h 1750719"/>
                <a:gd name="connsiteX6" fmla="*/ 1388425 w 1834425"/>
                <a:gd name="connsiteY6" fmla="*/ 1197950 h 1750719"/>
                <a:gd name="connsiteX7" fmla="*/ 1821214 w 1834425"/>
                <a:gd name="connsiteY7" fmla="*/ 1565927 h 1750719"/>
                <a:gd name="connsiteX8" fmla="*/ 1834069 w 1834425"/>
                <a:gd name="connsiteY8" fmla="*/ 1590566 h 1750719"/>
                <a:gd name="connsiteX9" fmla="*/ 1831927 w 1834425"/>
                <a:gd name="connsiteY9" fmla="*/ 1653771 h 1750719"/>
                <a:gd name="connsiteX10" fmla="*/ 913857 w 1834425"/>
                <a:gd name="connsiteY10" fmla="*/ 1750720 h 1750719"/>
                <a:gd name="connsiteX11" fmla="*/ 861901 w 1834425"/>
                <a:gd name="connsiteY11" fmla="*/ 1735186 h 1750719"/>
                <a:gd name="connsiteX12" fmla="*/ 268959 w 1834425"/>
                <a:gd name="connsiteY12" fmla="*/ 1358639 h 1750719"/>
                <a:gd name="connsiteX13" fmla="*/ 252355 w 1834425"/>
                <a:gd name="connsiteY13" fmla="*/ 1334535 h 1750719"/>
                <a:gd name="connsiteX14" fmla="*/ 609 w 1834425"/>
                <a:gd name="connsiteY14" fmla="*/ 19564 h 175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4425" h="1750719">
                  <a:moveTo>
                    <a:pt x="609" y="19564"/>
                  </a:moveTo>
                  <a:cubicBezTo>
                    <a:pt x="-1534" y="8316"/>
                    <a:pt x="1680" y="3495"/>
                    <a:pt x="15071" y="282"/>
                  </a:cubicBezTo>
                  <a:cubicBezTo>
                    <a:pt x="54172" y="-9360"/>
                    <a:pt x="666396" y="231674"/>
                    <a:pt x="699605" y="238637"/>
                  </a:cubicBezTo>
                  <a:cubicBezTo>
                    <a:pt x="708175" y="240244"/>
                    <a:pt x="709247" y="245600"/>
                    <a:pt x="710318" y="252563"/>
                  </a:cubicBezTo>
                  <a:cubicBezTo>
                    <a:pt x="713532" y="269168"/>
                    <a:pt x="871007" y="1198485"/>
                    <a:pt x="881184" y="1203306"/>
                  </a:cubicBezTo>
                  <a:cubicBezTo>
                    <a:pt x="890825" y="1208127"/>
                    <a:pt x="1298439" y="1184023"/>
                    <a:pt x="1344504" y="1181345"/>
                  </a:cubicBezTo>
                  <a:cubicBezTo>
                    <a:pt x="1362179" y="1180274"/>
                    <a:pt x="1375570" y="1185095"/>
                    <a:pt x="1388425" y="1197950"/>
                  </a:cubicBezTo>
                  <a:cubicBezTo>
                    <a:pt x="1406637" y="1216697"/>
                    <a:pt x="1781577" y="1546645"/>
                    <a:pt x="1821214" y="1565927"/>
                  </a:cubicBezTo>
                  <a:cubicBezTo>
                    <a:pt x="1831927" y="1571284"/>
                    <a:pt x="1835676" y="1578247"/>
                    <a:pt x="1834069" y="1590566"/>
                  </a:cubicBezTo>
                  <a:cubicBezTo>
                    <a:pt x="1831391" y="1611456"/>
                    <a:pt x="1832462" y="1632345"/>
                    <a:pt x="1831927" y="1653771"/>
                  </a:cubicBezTo>
                  <a:cubicBezTo>
                    <a:pt x="1835140" y="1670911"/>
                    <a:pt x="933676" y="1750720"/>
                    <a:pt x="913857" y="1750720"/>
                  </a:cubicBezTo>
                  <a:cubicBezTo>
                    <a:pt x="894575" y="1750720"/>
                    <a:pt x="877434" y="1746970"/>
                    <a:pt x="861901" y="1735186"/>
                  </a:cubicBezTo>
                  <a:cubicBezTo>
                    <a:pt x="846368" y="1723938"/>
                    <a:pt x="303239" y="1382742"/>
                    <a:pt x="268959" y="1358639"/>
                  </a:cubicBezTo>
                  <a:cubicBezTo>
                    <a:pt x="259318" y="1351676"/>
                    <a:pt x="252890" y="1342570"/>
                    <a:pt x="252355" y="1334535"/>
                  </a:cubicBezTo>
                  <a:cubicBezTo>
                    <a:pt x="248605" y="1301326"/>
                    <a:pt x="3822" y="37776"/>
                    <a:pt x="609" y="19564"/>
                  </a:cubicBezTo>
                  <a:close/>
                </a:path>
              </a:pathLst>
            </a:custGeom>
            <a:solidFill>
              <a:schemeClr val="accent6"/>
            </a:solidFill>
            <a:ln w="534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FD08E47-71A3-4BF3-8E15-F448589C2CF0}"/>
                </a:ext>
              </a:extLst>
            </p:cNvPr>
            <p:cNvSpPr/>
            <p:nvPr/>
          </p:nvSpPr>
          <p:spPr>
            <a:xfrm>
              <a:off x="6139131" y="2859862"/>
              <a:ext cx="911234" cy="1411806"/>
            </a:xfrm>
            <a:custGeom>
              <a:avLst/>
              <a:gdLst>
                <a:gd name="connsiteX0" fmla="*/ 702056 w 911234"/>
                <a:gd name="connsiteY0" fmla="*/ 916284 h 1411806"/>
                <a:gd name="connsiteX1" fmla="*/ 700984 w 911234"/>
                <a:gd name="connsiteY1" fmla="*/ 916284 h 1411806"/>
                <a:gd name="connsiteX2" fmla="*/ 35732 w 911234"/>
                <a:gd name="connsiteY2" fmla="*/ 1402636 h 1411806"/>
                <a:gd name="connsiteX3" fmla="*/ 3594 w 911234"/>
                <a:gd name="connsiteY3" fmla="*/ 1389245 h 1411806"/>
                <a:gd name="connsiteX4" fmla="*/ 18592 w 911234"/>
                <a:gd name="connsiteY4" fmla="*/ 1299260 h 1411806"/>
                <a:gd name="connsiteX5" fmla="*/ 55015 w 911234"/>
                <a:gd name="connsiteY5" fmla="*/ 1181957 h 1411806"/>
                <a:gd name="connsiteX6" fmla="*/ 106435 w 911234"/>
                <a:gd name="connsiteY6" fmla="*/ 1054477 h 1411806"/>
                <a:gd name="connsiteX7" fmla="*/ 187851 w 911234"/>
                <a:gd name="connsiteY7" fmla="*/ 890574 h 1411806"/>
                <a:gd name="connsiteX8" fmla="*/ 223738 w 911234"/>
                <a:gd name="connsiteY8" fmla="*/ 785591 h 1411806"/>
                <a:gd name="connsiteX9" fmla="*/ 210883 w 911234"/>
                <a:gd name="connsiteY9" fmla="*/ 741669 h 1411806"/>
                <a:gd name="connsiteX10" fmla="*/ 187851 w 911234"/>
                <a:gd name="connsiteY10" fmla="*/ 576160 h 1411806"/>
                <a:gd name="connsiteX11" fmla="*/ 160534 w 911234"/>
                <a:gd name="connsiteY11" fmla="*/ 547771 h 1411806"/>
                <a:gd name="connsiteX12" fmla="*/ 101079 w 911234"/>
                <a:gd name="connsiteY12" fmla="*/ 493673 h 1411806"/>
                <a:gd name="connsiteX13" fmla="*/ 93580 w 911234"/>
                <a:gd name="connsiteY13" fmla="*/ 305131 h 1411806"/>
                <a:gd name="connsiteX14" fmla="*/ 120362 w 911234"/>
                <a:gd name="connsiteY14" fmla="*/ 250497 h 1411806"/>
                <a:gd name="connsiteX15" fmla="*/ 133752 w 911234"/>
                <a:gd name="connsiteY15" fmla="*/ 248354 h 1411806"/>
                <a:gd name="connsiteX16" fmla="*/ 147143 w 911234"/>
                <a:gd name="connsiteY16" fmla="*/ 264959 h 1411806"/>
                <a:gd name="connsiteX17" fmla="*/ 191065 w 911234"/>
                <a:gd name="connsiteY17" fmla="*/ 375298 h 1411806"/>
                <a:gd name="connsiteX18" fmla="*/ 211954 w 911234"/>
                <a:gd name="connsiteY18" fmla="*/ 289062 h 1411806"/>
                <a:gd name="connsiteX19" fmla="*/ 328722 w 911234"/>
                <a:gd name="connsiteY19" fmla="*/ 84987 h 1411806"/>
                <a:gd name="connsiteX20" fmla="*/ 395675 w 911234"/>
                <a:gd name="connsiteY20" fmla="*/ 9999 h 1411806"/>
                <a:gd name="connsiteX21" fmla="*/ 427278 w 911234"/>
                <a:gd name="connsiteY21" fmla="*/ 12141 h 1411806"/>
                <a:gd name="connsiteX22" fmla="*/ 517263 w 911234"/>
                <a:gd name="connsiteY22" fmla="*/ 125159 h 1411806"/>
                <a:gd name="connsiteX23" fmla="*/ 700984 w 911234"/>
                <a:gd name="connsiteY23" fmla="*/ 294954 h 1411806"/>
                <a:gd name="connsiteX24" fmla="*/ 855781 w 911234"/>
                <a:gd name="connsiteY24" fmla="*/ 360301 h 1411806"/>
                <a:gd name="connsiteX25" fmla="*/ 890061 w 911234"/>
                <a:gd name="connsiteY25" fmla="*/ 392439 h 1411806"/>
                <a:gd name="connsiteX26" fmla="*/ 910416 w 911234"/>
                <a:gd name="connsiteY26" fmla="*/ 477604 h 1411806"/>
                <a:gd name="connsiteX27" fmla="*/ 902917 w 911234"/>
                <a:gd name="connsiteY27" fmla="*/ 503850 h 1411806"/>
                <a:gd name="connsiteX28" fmla="*/ 851496 w 911234"/>
                <a:gd name="connsiteY28" fmla="*/ 688106 h 1411806"/>
                <a:gd name="connsiteX29" fmla="*/ 758297 w 911234"/>
                <a:gd name="connsiteY29" fmla="*/ 850938 h 1411806"/>
                <a:gd name="connsiteX30" fmla="*/ 713839 w 911234"/>
                <a:gd name="connsiteY30" fmla="*/ 898073 h 1411806"/>
                <a:gd name="connsiteX31" fmla="*/ 702056 w 911234"/>
                <a:gd name="connsiteY31" fmla="*/ 916284 h 141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1234" h="1411806">
                  <a:moveTo>
                    <a:pt x="702056" y="916284"/>
                  </a:moveTo>
                  <a:lnTo>
                    <a:pt x="700984" y="916284"/>
                  </a:lnTo>
                  <a:cubicBezTo>
                    <a:pt x="700984" y="916284"/>
                    <a:pt x="83939" y="1368892"/>
                    <a:pt x="35732" y="1402636"/>
                  </a:cubicBezTo>
                  <a:cubicBezTo>
                    <a:pt x="14307" y="1417634"/>
                    <a:pt x="7344" y="1414956"/>
                    <a:pt x="3594" y="1389245"/>
                  </a:cubicBezTo>
                  <a:cubicBezTo>
                    <a:pt x="-1226" y="1358179"/>
                    <a:pt x="-4976" y="1326577"/>
                    <a:pt x="18592" y="1299260"/>
                  </a:cubicBezTo>
                  <a:cubicBezTo>
                    <a:pt x="46981" y="1266051"/>
                    <a:pt x="52872" y="1223736"/>
                    <a:pt x="55015" y="1181957"/>
                  </a:cubicBezTo>
                  <a:cubicBezTo>
                    <a:pt x="57157" y="1132679"/>
                    <a:pt x="74298" y="1090900"/>
                    <a:pt x="106435" y="1054477"/>
                  </a:cubicBezTo>
                  <a:cubicBezTo>
                    <a:pt x="141251" y="1014840"/>
                    <a:pt x="181959" y="898609"/>
                    <a:pt x="187851" y="890574"/>
                  </a:cubicBezTo>
                  <a:cubicBezTo>
                    <a:pt x="204456" y="857365"/>
                    <a:pt x="215704" y="821478"/>
                    <a:pt x="223738" y="785591"/>
                  </a:cubicBezTo>
                  <a:cubicBezTo>
                    <a:pt x="226416" y="772736"/>
                    <a:pt x="216239" y="756131"/>
                    <a:pt x="210883" y="741669"/>
                  </a:cubicBezTo>
                  <a:cubicBezTo>
                    <a:pt x="192136" y="688106"/>
                    <a:pt x="188387" y="632401"/>
                    <a:pt x="187851" y="576160"/>
                  </a:cubicBezTo>
                  <a:cubicBezTo>
                    <a:pt x="187851" y="547771"/>
                    <a:pt x="187851" y="547771"/>
                    <a:pt x="160534" y="547771"/>
                  </a:cubicBezTo>
                  <a:cubicBezTo>
                    <a:pt x="130003" y="547771"/>
                    <a:pt x="107507" y="526882"/>
                    <a:pt x="101079" y="493673"/>
                  </a:cubicBezTo>
                  <a:cubicBezTo>
                    <a:pt x="88224" y="431004"/>
                    <a:pt x="87688" y="367800"/>
                    <a:pt x="93580" y="305131"/>
                  </a:cubicBezTo>
                  <a:cubicBezTo>
                    <a:pt x="95723" y="285313"/>
                    <a:pt x="95723" y="260674"/>
                    <a:pt x="120362" y="250497"/>
                  </a:cubicBezTo>
                  <a:cubicBezTo>
                    <a:pt x="124647" y="248890"/>
                    <a:pt x="129467" y="249425"/>
                    <a:pt x="133752" y="248354"/>
                  </a:cubicBezTo>
                  <a:cubicBezTo>
                    <a:pt x="141251" y="251568"/>
                    <a:pt x="144465" y="258531"/>
                    <a:pt x="147143" y="264959"/>
                  </a:cubicBezTo>
                  <a:cubicBezTo>
                    <a:pt x="161605" y="302988"/>
                    <a:pt x="178210" y="339947"/>
                    <a:pt x="191065" y="375298"/>
                  </a:cubicBezTo>
                  <a:cubicBezTo>
                    <a:pt x="189458" y="346374"/>
                    <a:pt x="200170" y="316915"/>
                    <a:pt x="211954" y="289062"/>
                  </a:cubicBezTo>
                  <a:cubicBezTo>
                    <a:pt x="242485" y="216216"/>
                    <a:pt x="282658" y="148727"/>
                    <a:pt x="328722" y="84987"/>
                  </a:cubicBezTo>
                  <a:cubicBezTo>
                    <a:pt x="348540" y="57670"/>
                    <a:pt x="371036" y="33031"/>
                    <a:pt x="395675" y="9999"/>
                  </a:cubicBezTo>
                  <a:cubicBezTo>
                    <a:pt x="410673" y="-3927"/>
                    <a:pt x="414422" y="-3392"/>
                    <a:pt x="427278" y="12141"/>
                  </a:cubicBezTo>
                  <a:cubicBezTo>
                    <a:pt x="458344" y="49100"/>
                    <a:pt x="486197" y="88736"/>
                    <a:pt x="517263" y="125159"/>
                  </a:cubicBezTo>
                  <a:cubicBezTo>
                    <a:pt x="571362" y="188899"/>
                    <a:pt x="626532" y="252104"/>
                    <a:pt x="700984" y="294954"/>
                  </a:cubicBezTo>
                  <a:cubicBezTo>
                    <a:pt x="749727" y="322807"/>
                    <a:pt x="802218" y="343161"/>
                    <a:pt x="855781" y="360301"/>
                  </a:cubicBezTo>
                  <a:cubicBezTo>
                    <a:pt x="872922" y="365657"/>
                    <a:pt x="883634" y="375834"/>
                    <a:pt x="890061" y="392439"/>
                  </a:cubicBezTo>
                  <a:cubicBezTo>
                    <a:pt x="901310" y="419756"/>
                    <a:pt x="914701" y="446537"/>
                    <a:pt x="910416" y="477604"/>
                  </a:cubicBezTo>
                  <a:cubicBezTo>
                    <a:pt x="909344" y="486709"/>
                    <a:pt x="909344" y="496351"/>
                    <a:pt x="902917" y="503850"/>
                  </a:cubicBezTo>
                  <a:cubicBezTo>
                    <a:pt x="894882" y="567589"/>
                    <a:pt x="876135" y="628651"/>
                    <a:pt x="851496" y="688106"/>
                  </a:cubicBezTo>
                  <a:cubicBezTo>
                    <a:pt x="827393" y="745954"/>
                    <a:pt x="798469" y="801660"/>
                    <a:pt x="758297" y="850938"/>
                  </a:cubicBezTo>
                  <a:cubicBezTo>
                    <a:pt x="744370" y="867542"/>
                    <a:pt x="729373" y="882540"/>
                    <a:pt x="713839" y="898073"/>
                  </a:cubicBezTo>
                  <a:cubicBezTo>
                    <a:pt x="709019" y="902358"/>
                    <a:pt x="702591" y="907179"/>
                    <a:pt x="702056" y="916284"/>
                  </a:cubicBezTo>
                  <a:close/>
                </a:path>
              </a:pathLst>
            </a:custGeom>
            <a:solidFill>
              <a:srgbClr val="FDC384"/>
            </a:solidFill>
            <a:ln w="534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F0D556D-4D36-4767-BA32-80EC1FE2BA7C}"/>
                </a:ext>
              </a:extLst>
            </p:cNvPr>
            <p:cNvSpPr/>
            <p:nvPr/>
          </p:nvSpPr>
          <p:spPr>
            <a:xfrm>
              <a:off x="5884529" y="3749901"/>
              <a:ext cx="956122" cy="1310685"/>
            </a:xfrm>
            <a:custGeom>
              <a:avLst/>
              <a:gdLst>
                <a:gd name="connsiteX0" fmla="*/ 442990 w 956122"/>
                <a:gd name="connsiteY0" fmla="*/ 0 h 1310685"/>
                <a:gd name="connsiteX1" fmla="*/ 416744 w 956122"/>
                <a:gd name="connsiteY1" fmla="*/ 77666 h 1310685"/>
                <a:gd name="connsiteX2" fmla="*/ 349790 w 956122"/>
                <a:gd name="connsiteY2" fmla="*/ 188542 h 1310685"/>
                <a:gd name="connsiteX3" fmla="*/ 316581 w 956122"/>
                <a:gd name="connsiteY3" fmla="*/ 277456 h 1310685"/>
                <a:gd name="connsiteX4" fmla="*/ 302119 w 956122"/>
                <a:gd name="connsiteY4" fmla="*/ 366371 h 1310685"/>
                <a:gd name="connsiteX5" fmla="*/ 274266 w 956122"/>
                <a:gd name="connsiteY5" fmla="*/ 417791 h 1310685"/>
                <a:gd name="connsiteX6" fmla="*/ 267303 w 956122"/>
                <a:gd name="connsiteY6" fmla="*/ 512598 h 1310685"/>
                <a:gd name="connsiteX7" fmla="*/ 281765 w 956122"/>
                <a:gd name="connsiteY7" fmla="*/ 513133 h 1310685"/>
                <a:gd name="connsiteX8" fmla="*/ 372286 w 956122"/>
                <a:gd name="connsiteY8" fmla="*/ 447251 h 1310685"/>
                <a:gd name="connsiteX9" fmla="*/ 588681 w 956122"/>
                <a:gd name="connsiteY9" fmla="*/ 289776 h 1310685"/>
                <a:gd name="connsiteX10" fmla="*/ 783650 w 956122"/>
                <a:gd name="connsiteY10" fmla="*/ 146763 h 1310685"/>
                <a:gd name="connsiteX11" fmla="*/ 945946 w 956122"/>
                <a:gd name="connsiteY11" fmla="*/ 25710 h 1310685"/>
                <a:gd name="connsiteX12" fmla="*/ 956123 w 956122"/>
                <a:gd name="connsiteY12" fmla="*/ 25710 h 1310685"/>
                <a:gd name="connsiteX13" fmla="*/ 907380 w 956122"/>
                <a:gd name="connsiteY13" fmla="*/ 149976 h 1310685"/>
                <a:gd name="connsiteX14" fmla="*/ 761689 w 956122"/>
                <a:gd name="connsiteY14" fmla="*/ 521168 h 1310685"/>
                <a:gd name="connsiteX15" fmla="*/ 753655 w 956122"/>
                <a:gd name="connsiteY15" fmla="*/ 539379 h 1310685"/>
                <a:gd name="connsiteX16" fmla="*/ 737586 w 956122"/>
                <a:gd name="connsiteY16" fmla="*/ 433325 h 1310685"/>
                <a:gd name="connsiteX17" fmla="*/ 702234 w 956122"/>
                <a:gd name="connsiteY17" fmla="*/ 367442 h 1310685"/>
                <a:gd name="connsiteX18" fmla="*/ 680809 w 956122"/>
                <a:gd name="connsiteY18" fmla="*/ 365835 h 1310685"/>
                <a:gd name="connsiteX19" fmla="*/ 455309 w 956122"/>
                <a:gd name="connsiteY19" fmla="*/ 585443 h 1310685"/>
                <a:gd name="connsiteX20" fmla="*/ 275873 w 956122"/>
                <a:gd name="connsiteY20" fmla="*/ 847366 h 1310685"/>
                <a:gd name="connsiteX21" fmla="*/ 188566 w 956122"/>
                <a:gd name="connsiteY21" fmla="*/ 998414 h 1310685"/>
                <a:gd name="connsiteX22" fmla="*/ 113577 w 956122"/>
                <a:gd name="connsiteY22" fmla="*/ 1178921 h 1310685"/>
                <a:gd name="connsiteX23" fmla="*/ 57336 w 956122"/>
                <a:gd name="connsiteY23" fmla="*/ 1310686 h 1310685"/>
                <a:gd name="connsiteX24" fmla="*/ 64835 w 956122"/>
                <a:gd name="connsiteY24" fmla="*/ 1212666 h 1310685"/>
                <a:gd name="connsiteX25" fmla="*/ 97508 w 956122"/>
                <a:gd name="connsiteY25" fmla="*/ 839867 h 1310685"/>
                <a:gd name="connsiteX26" fmla="*/ 98044 w 956122"/>
                <a:gd name="connsiteY26" fmla="*/ 709709 h 1310685"/>
                <a:gd name="connsiteX27" fmla="*/ 116255 w 956122"/>
                <a:gd name="connsiteY27" fmla="*/ 596156 h 1310685"/>
                <a:gd name="connsiteX28" fmla="*/ 109828 w 956122"/>
                <a:gd name="connsiteY28" fmla="*/ 495458 h 1310685"/>
                <a:gd name="connsiteX29" fmla="*/ 93759 w 956122"/>
                <a:gd name="connsiteY29" fmla="*/ 465998 h 1310685"/>
                <a:gd name="connsiteX30" fmla="*/ 85189 w 956122"/>
                <a:gd name="connsiteY30" fmla="*/ 370120 h 1310685"/>
                <a:gd name="connsiteX31" fmla="*/ 19842 w 956122"/>
                <a:gd name="connsiteY31" fmla="*/ 418327 h 1310685"/>
                <a:gd name="connsiteX32" fmla="*/ 24 w 956122"/>
                <a:gd name="connsiteY32" fmla="*/ 281206 h 1310685"/>
                <a:gd name="connsiteX33" fmla="*/ 63764 w 956122"/>
                <a:gd name="connsiteY33" fmla="*/ 164974 h 1310685"/>
                <a:gd name="connsiteX34" fmla="*/ 192850 w 956122"/>
                <a:gd name="connsiteY34" fmla="*/ 107126 h 1310685"/>
                <a:gd name="connsiteX35" fmla="*/ 442990 w 956122"/>
                <a:gd name="connsiteY35" fmla="*/ 0 h 131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56122" h="1310685">
                  <a:moveTo>
                    <a:pt x="442990" y="0"/>
                  </a:moveTo>
                  <a:cubicBezTo>
                    <a:pt x="440847" y="28388"/>
                    <a:pt x="425849" y="51956"/>
                    <a:pt x="416744" y="77666"/>
                  </a:cubicBezTo>
                  <a:cubicBezTo>
                    <a:pt x="401746" y="118374"/>
                    <a:pt x="378714" y="155333"/>
                    <a:pt x="349790" y="188542"/>
                  </a:cubicBezTo>
                  <a:cubicBezTo>
                    <a:pt x="327294" y="214252"/>
                    <a:pt x="320330" y="244783"/>
                    <a:pt x="316581" y="277456"/>
                  </a:cubicBezTo>
                  <a:cubicBezTo>
                    <a:pt x="313367" y="307452"/>
                    <a:pt x="311225" y="337447"/>
                    <a:pt x="302119" y="366371"/>
                  </a:cubicBezTo>
                  <a:cubicBezTo>
                    <a:pt x="296227" y="385653"/>
                    <a:pt x="285515" y="402258"/>
                    <a:pt x="274266" y="417791"/>
                  </a:cubicBezTo>
                  <a:cubicBezTo>
                    <a:pt x="251234" y="448322"/>
                    <a:pt x="260876" y="480460"/>
                    <a:pt x="267303" y="512598"/>
                  </a:cubicBezTo>
                  <a:cubicBezTo>
                    <a:pt x="269981" y="524917"/>
                    <a:pt x="278016" y="515811"/>
                    <a:pt x="281765" y="513133"/>
                  </a:cubicBezTo>
                  <a:cubicBezTo>
                    <a:pt x="312296" y="491708"/>
                    <a:pt x="342291" y="469212"/>
                    <a:pt x="372286" y="447251"/>
                  </a:cubicBezTo>
                  <a:cubicBezTo>
                    <a:pt x="444596" y="394759"/>
                    <a:pt x="516906" y="342267"/>
                    <a:pt x="588681" y="289776"/>
                  </a:cubicBezTo>
                  <a:cubicBezTo>
                    <a:pt x="653492" y="242105"/>
                    <a:pt x="718839" y="194969"/>
                    <a:pt x="783650" y="146763"/>
                  </a:cubicBezTo>
                  <a:cubicBezTo>
                    <a:pt x="837749" y="106055"/>
                    <a:pt x="894526" y="69632"/>
                    <a:pt x="945946" y="25710"/>
                  </a:cubicBezTo>
                  <a:cubicBezTo>
                    <a:pt x="949159" y="23032"/>
                    <a:pt x="952373" y="17676"/>
                    <a:pt x="956123" y="25710"/>
                  </a:cubicBezTo>
                  <a:cubicBezTo>
                    <a:pt x="940054" y="66954"/>
                    <a:pt x="923449" y="108733"/>
                    <a:pt x="907380" y="149976"/>
                  </a:cubicBezTo>
                  <a:cubicBezTo>
                    <a:pt x="858638" y="273707"/>
                    <a:pt x="810432" y="397437"/>
                    <a:pt x="761689" y="521168"/>
                  </a:cubicBezTo>
                  <a:cubicBezTo>
                    <a:pt x="760082" y="525988"/>
                    <a:pt x="757940" y="530274"/>
                    <a:pt x="753655" y="539379"/>
                  </a:cubicBezTo>
                  <a:cubicBezTo>
                    <a:pt x="750441" y="500278"/>
                    <a:pt x="748834" y="465998"/>
                    <a:pt x="737586" y="433325"/>
                  </a:cubicBezTo>
                  <a:cubicBezTo>
                    <a:pt x="729016" y="409221"/>
                    <a:pt x="717232" y="387796"/>
                    <a:pt x="702234" y="367442"/>
                  </a:cubicBezTo>
                  <a:cubicBezTo>
                    <a:pt x="694736" y="357265"/>
                    <a:pt x="689915" y="357265"/>
                    <a:pt x="680809" y="365835"/>
                  </a:cubicBezTo>
                  <a:cubicBezTo>
                    <a:pt x="604750" y="438145"/>
                    <a:pt x="529762" y="511526"/>
                    <a:pt x="455309" y="585443"/>
                  </a:cubicBezTo>
                  <a:cubicBezTo>
                    <a:pt x="378714" y="662038"/>
                    <a:pt x="331579" y="757380"/>
                    <a:pt x="275873" y="847366"/>
                  </a:cubicBezTo>
                  <a:cubicBezTo>
                    <a:pt x="245342" y="896644"/>
                    <a:pt x="216418" y="947529"/>
                    <a:pt x="188566" y="998414"/>
                  </a:cubicBezTo>
                  <a:cubicBezTo>
                    <a:pt x="157499" y="1055726"/>
                    <a:pt x="138752" y="1118395"/>
                    <a:pt x="113577" y="1178921"/>
                  </a:cubicBezTo>
                  <a:cubicBezTo>
                    <a:pt x="95366" y="1222843"/>
                    <a:pt x="78226" y="1267300"/>
                    <a:pt x="57336" y="1310686"/>
                  </a:cubicBezTo>
                  <a:cubicBezTo>
                    <a:pt x="60014" y="1278013"/>
                    <a:pt x="61621" y="1245339"/>
                    <a:pt x="64835" y="1212666"/>
                  </a:cubicBezTo>
                  <a:cubicBezTo>
                    <a:pt x="75548" y="1088400"/>
                    <a:pt x="86796" y="964134"/>
                    <a:pt x="97508" y="839867"/>
                  </a:cubicBezTo>
                  <a:cubicBezTo>
                    <a:pt x="101258" y="796481"/>
                    <a:pt x="102865" y="753095"/>
                    <a:pt x="98044" y="709709"/>
                  </a:cubicBezTo>
                  <a:cubicBezTo>
                    <a:pt x="93223" y="670073"/>
                    <a:pt x="99651" y="632043"/>
                    <a:pt x="116255" y="596156"/>
                  </a:cubicBezTo>
                  <a:cubicBezTo>
                    <a:pt x="132860" y="560804"/>
                    <a:pt x="132324" y="528131"/>
                    <a:pt x="109828" y="495458"/>
                  </a:cubicBezTo>
                  <a:cubicBezTo>
                    <a:pt x="103400" y="486352"/>
                    <a:pt x="99651" y="475639"/>
                    <a:pt x="93759" y="465998"/>
                  </a:cubicBezTo>
                  <a:cubicBezTo>
                    <a:pt x="75548" y="436003"/>
                    <a:pt x="68584" y="405472"/>
                    <a:pt x="85189" y="370120"/>
                  </a:cubicBezTo>
                  <a:cubicBezTo>
                    <a:pt x="64299" y="385653"/>
                    <a:pt x="42874" y="401187"/>
                    <a:pt x="19842" y="418327"/>
                  </a:cubicBezTo>
                  <a:cubicBezTo>
                    <a:pt x="8058" y="372263"/>
                    <a:pt x="-512" y="327270"/>
                    <a:pt x="24" y="281206"/>
                  </a:cubicBezTo>
                  <a:cubicBezTo>
                    <a:pt x="559" y="231392"/>
                    <a:pt x="30019" y="197112"/>
                    <a:pt x="63764" y="164974"/>
                  </a:cubicBezTo>
                  <a:cubicBezTo>
                    <a:pt x="105007" y="141406"/>
                    <a:pt x="149464" y="125873"/>
                    <a:pt x="192850" y="107126"/>
                  </a:cubicBezTo>
                  <a:cubicBezTo>
                    <a:pt x="275337" y="70168"/>
                    <a:pt x="359431" y="35352"/>
                    <a:pt x="442990" y="0"/>
                  </a:cubicBezTo>
                  <a:close/>
                </a:path>
              </a:pathLst>
            </a:custGeom>
            <a:solidFill>
              <a:schemeClr val="accent2">
                <a:lumMod val="40000"/>
                <a:lumOff val="60000"/>
              </a:schemeClr>
            </a:solidFill>
            <a:ln w="534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2BFBDB1-E41B-44C5-9B31-74DA64CF9174}"/>
                </a:ext>
              </a:extLst>
            </p:cNvPr>
            <p:cNvSpPr/>
            <p:nvPr/>
          </p:nvSpPr>
          <p:spPr>
            <a:xfrm>
              <a:off x="6273955" y="2616331"/>
              <a:ext cx="862733" cy="858255"/>
            </a:xfrm>
            <a:custGeom>
              <a:avLst/>
              <a:gdLst>
                <a:gd name="connsiteX0" fmla="*/ 768628 w 862733"/>
                <a:gd name="connsiteY0" fmla="*/ 746309 h 858255"/>
                <a:gd name="connsiteX1" fmla="*/ 752560 w 862733"/>
                <a:gd name="connsiteY1" fmla="*/ 639183 h 858255"/>
                <a:gd name="connsiteX2" fmla="*/ 713459 w 862733"/>
                <a:gd name="connsiteY2" fmla="*/ 604903 h 858255"/>
                <a:gd name="connsiteX3" fmla="*/ 538308 w 862733"/>
                <a:gd name="connsiteY3" fmla="*/ 525094 h 858255"/>
                <a:gd name="connsiteX4" fmla="*/ 380297 w 862733"/>
                <a:gd name="connsiteY4" fmla="*/ 371368 h 858255"/>
                <a:gd name="connsiteX5" fmla="*/ 290847 w 862733"/>
                <a:gd name="connsiteY5" fmla="*/ 258350 h 858255"/>
                <a:gd name="connsiteX6" fmla="*/ 264601 w 862733"/>
                <a:gd name="connsiteY6" fmla="*/ 256208 h 858255"/>
                <a:gd name="connsiteX7" fmla="*/ 86236 w 862733"/>
                <a:gd name="connsiteY7" fmla="*/ 525094 h 858255"/>
                <a:gd name="connsiteX8" fmla="*/ 58384 w 862733"/>
                <a:gd name="connsiteY8" fmla="*/ 632220 h 858255"/>
                <a:gd name="connsiteX9" fmla="*/ 0 w 862733"/>
                <a:gd name="connsiteY9" fmla="*/ 491349 h 858255"/>
                <a:gd name="connsiteX10" fmla="*/ 5892 w 862733"/>
                <a:gd name="connsiteY10" fmla="*/ 481708 h 858255"/>
                <a:gd name="connsiteX11" fmla="*/ 15533 w 862733"/>
                <a:gd name="connsiteY11" fmla="*/ 387973 h 858255"/>
                <a:gd name="connsiteX12" fmla="*/ 64276 w 862733"/>
                <a:gd name="connsiteY12" fmla="*/ 243888 h 858255"/>
                <a:gd name="connsiteX13" fmla="*/ 136050 w 862733"/>
                <a:gd name="connsiteY13" fmla="*/ 145868 h 858255"/>
                <a:gd name="connsiteX14" fmla="*/ 298881 w 862733"/>
                <a:gd name="connsiteY14" fmla="*/ 44634 h 858255"/>
                <a:gd name="connsiteX15" fmla="*/ 361550 w 862733"/>
                <a:gd name="connsiteY15" fmla="*/ 19459 h 858255"/>
                <a:gd name="connsiteX16" fmla="*/ 492244 w 862733"/>
                <a:gd name="connsiteY16" fmla="*/ 4462 h 858255"/>
                <a:gd name="connsiteX17" fmla="*/ 675429 w 862733"/>
                <a:gd name="connsiteY17" fmla="*/ 91770 h 858255"/>
                <a:gd name="connsiteX18" fmla="*/ 817371 w 862733"/>
                <a:gd name="connsiteY18" fmla="*/ 261028 h 858255"/>
                <a:gd name="connsiteX19" fmla="*/ 848437 w 862733"/>
                <a:gd name="connsiteY19" fmla="*/ 356371 h 858255"/>
                <a:gd name="connsiteX20" fmla="*/ 861293 w 862733"/>
                <a:gd name="connsiteY20" fmla="*/ 514917 h 858255"/>
                <a:gd name="connsiteX21" fmla="*/ 845759 w 862733"/>
                <a:gd name="connsiteY21" fmla="*/ 669714 h 858255"/>
                <a:gd name="connsiteX22" fmla="*/ 822191 w 862733"/>
                <a:gd name="connsiteY22" fmla="*/ 754879 h 858255"/>
                <a:gd name="connsiteX23" fmla="*/ 765950 w 862733"/>
                <a:gd name="connsiteY23" fmla="*/ 842722 h 858255"/>
                <a:gd name="connsiteX24" fmla="*/ 744525 w 862733"/>
                <a:gd name="connsiteY24" fmla="*/ 858256 h 858255"/>
                <a:gd name="connsiteX25" fmla="*/ 768628 w 862733"/>
                <a:gd name="connsiteY25" fmla="*/ 746309 h 85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62733" h="858255">
                  <a:moveTo>
                    <a:pt x="768628" y="746309"/>
                  </a:moveTo>
                  <a:cubicBezTo>
                    <a:pt x="777199" y="703994"/>
                    <a:pt x="771842" y="676677"/>
                    <a:pt x="752560" y="639183"/>
                  </a:cubicBezTo>
                  <a:cubicBezTo>
                    <a:pt x="747203" y="629006"/>
                    <a:pt x="724171" y="608652"/>
                    <a:pt x="713459" y="604903"/>
                  </a:cubicBezTo>
                  <a:cubicBezTo>
                    <a:pt x="648112" y="584549"/>
                    <a:pt x="596156" y="563659"/>
                    <a:pt x="538308" y="525094"/>
                  </a:cubicBezTo>
                  <a:cubicBezTo>
                    <a:pt x="476175" y="483315"/>
                    <a:pt x="427433" y="427609"/>
                    <a:pt x="380297" y="371368"/>
                  </a:cubicBezTo>
                  <a:cubicBezTo>
                    <a:pt x="349230" y="334410"/>
                    <a:pt x="319771" y="296380"/>
                    <a:pt x="290847" y="258350"/>
                  </a:cubicBezTo>
                  <a:cubicBezTo>
                    <a:pt x="281206" y="245495"/>
                    <a:pt x="275849" y="244960"/>
                    <a:pt x="264601" y="256208"/>
                  </a:cubicBezTo>
                  <a:cubicBezTo>
                    <a:pt x="186935" y="333339"/>
                    <a:pt x="131229" y="425467"/>
                    <a:pt x="86236" y="525094"/>
                  </a:cubicBezTo>
                  <a:cubicBezTo>
                    <a:pt x="71239" y="558839"/>
                    <a:pt x="59455" y="593655"/>
                    <a:pt x="58384" y="632220"/>
                  </a:cubicBezTo>
                  <a:cubicBezTo>
                    <a:pt x="39101" y="585085"/>
                    <a:pt x="19283" y="537949"/>
                    <a:pt x="0" y="491349"/>
                  </a:cubicBezTo>
                  <a:cubicBezTo>
                    <a:pt x="3749" y="489207"/>
                    <a:pt x="6427" y="486529"/>
                    <a:pt x="5892" y="481708"/>
                  </a:cubicBezTo>
                  <a:cubicBezTo>
                    <a:pt x="2678" y="449570"/>
                    <a:pt x="10177" y="418504"/>
                    <a:pt x="15533" y="387973"/>
                  </a:cubicBezTo>
                  <a:cubicBezTo>
                    <a:pt x="24103" y="337624"/>
                    <a:pt x="39637" y="289417"/>
                    <a:pt x="64276" y="243888"/>
                  </a:cubicBezTo>
                  <a:cubicBezTo>
                    <a:pt x="83558" y="207466"/>
                    <a:pt x="107126" y="173721"/>
                    <a:pt x="136050" y="145868"/>
                  </a:cubicBezTo>
                  <a:cubicBezTo>
                    <a:pt x="182114" y="100875"/>
                    <a:pt x="228714" y="53740"/>
                    <a:pt x="298881" y="44634"/>
                  </a:cubicBezTo>
                  <a:cubicBezTo>
                    <a:pt x="320306" y="41956"/>
                    <a:pt x="340661" y="28030"/>
                    <a:pt x="361550" y="19459"/>
                  </a:cubicBezTo>
                  <a:cubicBezTo>
                    <a:pt x="403865" y="1248"/>
                    <a:pt x="445644" y="-5179"/>
                    <a:pt x="492244" y="4462"/>
                  </a:cubicBezTo>
                  <a:cubicBezTo>
                    <a:pt x="561340" y="18388"/>
                    <a:pt x="619723" y="51597"/>
                    <a:pt x="675429" y="91770"/>
                  </a:cubicBezTo>
                  <a:cubicBezTo>
                    <a:pt x="737026" y="136227"/>
                    <a:pt x="785233" y="191932"/>
                    <a:pt x="817371" y="261028"/>
                  </a:cubicBezTo>
                  <a:cubicBezTo>
                    <a:pt x="831297" y="291559"/>
                    <a:pt x="842010" y="323162"/>
                    <a:pt x="848437" y="356371"/>
                  </a:cubicBezTo>
                  <a:cubicBezTo>
                    <a:pt x="858079" y="408862"/>
                    <a:pt x="866113" y="461890"/>
                    <a:pt x="861293" y="514917"/>
                  </a:cubicBezTo>
                  <a:cubicBezTo>
                    <a:pt x="856472" y="566337"/>
                    <a:pt x="857007" y="618829"/>
                    <a:pt x="845759" y="669714"/>
                  </a:cubicBezTo>
                  <a:cubicBezTo>
                    <a:pt x="839332" y="698102"/>
                    <a:pt x="833440" y="728098"/>
                    <a:pt x="822191" y="754879"/>
                  </a:cubicBezTo>
                  <a:cubicBezTo>
                    <a:pt x="808265" y="788088"/>
                    <a:pt x="794874" y="809513"/>
                    <a:pt x="765950" y="842722"/>
                  </a:cubicBezTo>
                  <a:cubicBezTo>
                    <a:pt x="763808" y="845936"/>
                    <a:pt x="747739" y="858256"/>
                    <a:pt x="744525" y="858256"/>
                  </a:cubicBezTo>
                  <a:cubicBezTo>
                    <a:pt x="752560" y="823975"/>
                    <a:pt x="764343" y="778447"/>
                    <a:pt x="768628" y="746309"/>
                  </a:cubicBezTo>
                  <a:close/>
                </a:path>
              </a:pathLst>
            </a:custGeom>
            <a:solidFill>
              <a:srgbClr val="8D4E22"/>
            </a:solidFill>
            <a:ln w="534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E7F1C2B-6190-415F-B634-AA920C519DB3}"/>
                </a:ext>
              </a:extLst>
            </p:cNvPr>
            <p:cNvSpPr/>
            <p:nvPr/>
          </p:nvSpPr>
          <p:spPr>
            <a:xfrm>
              <a:off x="4250808" y="5103753"/>
              <a:ext cx="452680" cy="446835"/>
            </a:xfrm>
            <a:custGeom>
              <a:avLst/>
              <a:gdLst>
                <a:gd name="connsiteX0" fmla="*/ 68098 w 452680"/>
                <a:gd name="connsiteY0" fmla="*/ 153945 h 446835"/>
                <a:gd name="connsiteX1" fmla="*/ 148443 w 452680"/>
                <a:gd name="connsiteY1" fmla="*/ 9860 h 446835"/>
                <a:gd name="connsiteX2" fmla="*/ 167190 w 452680"/>
                <a:gd name="connsiteY2" fmla="*/ 5575 h 446835"/>
                <a:gd name="connsiteX3" fmla="*/ 168261 w 452680"/>
                <a:gd name="connsiteY3" fmla="*/ 7182 h 446835"/>
                <a:gd name="connsiteX4" fmla="*/ 208969 w 452680"/>
                <a:gd name="connsiteY4" fmla="*/ 68780 h 446835"/>
                <a:gd name="connsiteX5" fmla="*/ 214325 w 452680"/>
                <a:gd name="connsiteY5" fmla="*/ 76814 h 446835"/>
                <a:gd name="connsiteX6" fmla="*/ 233608 w 452680"/>
                <a:gd name="connsiteY6" fmla="*/ 127163 h 446835"/>
                <a:gd name="connsiteX7" fmla="*/ 220217 w 452680"/>
                <a:gd name="connsiteY7" fmla="*/ 200545 h 446835"/>
                <a:gd name="connsiteX8" fmla="*/ 230394 w 452680"/>
                <a:gd name="connsiteY8" fmla="*/ 221434 h 446835"/>
                <a:gd name="connsiteX9" fmla="*/ 261996 w 452680"/>
                <a:gd name="connsiteY9" fmla="*/ 264285 h 446835"/>
                <a:gd name="connsiteX10" fmla="*/ 263603 w 452680"/>
                <a:gd name="connsiteY10" fmla="*/ 289995 h 446835"/>
                <a:gd name="connsiteX11" fmla="*/ 297348 w 452680"/>
                <a:gd name="connsiteY11" fmla="*/ 340880 h 446835"/>
                <a:gd name="connsiteX12" fmla="*/ 440361 w 452680"/>
                <a:gd name="connsiteY12" fmla="*/ 429258 h 446835"/>
                <a:gd name="connsiteX13" fmla="*/ 452680 w 452680"/>
                <a:gd name="connsiteY13" fmla="*/ 438900 h 446835"/>
                <a:gd name="connsiteX14" fmla="*/ 182188 w 452680"/>
                <a:gd name="connsiteY14" fmla="*/ 434615 h 446835"/>
                <a:gd name="connsiteX15" fmla="*/ 144158 w 452680"/>
                <a:gd name="connsiteY15" fmla="*/ 405691 h 446835"/>
                <a:gd name="connsiteX16" fmla="*/ 20963 w 452680"/>
                <a:gd name="connsiteY16" fmla="*/ 277675 h 446835"/>
                <a:gd name="connsiteX17" fmla="*/ 13464 w 452680"/>
                <a:gd name="connsiteY17" fmla="*/ 233218 h 446835"/>
                <a:gd name="connsiteX18" fmla="*/ 68098 w 452680"/>
                <a:gd name="connsiteY18" fmla="*/ 153945 h 44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680" h="446835">
                  <a:moveTo>
                    <a:pt x="68098" y="153945"/>
                  </a:moveTo>
                  <a:cubicBezTo>
                    <a:pt x="99701" y="108416"/>
                    <a:pt x="133981" y="64495"/>
                    <a:pt x="148443" y="9860"/>
                  </a:cubicBezTo>
                  <a:cubicBezTo>
                    <a:pt x="151657" y="-2459"/>
                    <a:pt x="158620" y="-2459"/>
                    <a:pt x="167190" y="5575"/>
                  </a:cubicBezTo>
                  <a:cubicBezTo>
                    <a:pt x="167726" y="6111"/>
                    <a:pt x="168261" y="6647"/>
                    <a:pt x="168261" y="7182"/>
                  </a:cubicBezTo>
                  <a:cubicBezTo>
                    <a:pt x="172546" y="33964"/>
                    <a:pt x="199863" y="45212"/>
                    <a:pt x="208969" y="68780"/>
                  </a:cubicBezTo>
                  <a:cubicBezTo>
                    <a:pt x="210040" y="71993"/>
                    <a:pt x="211647" y="75743"/>
                    <a:pt x="214325" y="76814"/>
                  </a:cubicBezTo>
                  <a:cubicBezTo>
                    <a:pt x="238964" y="86456"/>
                    <a:pt x="236822" y="107881"/>
                    <a:pt x="233608" y="127163"/>
                  </a:cubicBezTo>
                  <a:cubicBezTo>
                    <a:pt x="229323" y="151802"/>
                    <a:pt x="228787" y="176977"/>
                    <a:pt x="220217" y="200545"/>
                  </a:cubicBezTo>
                  <a:cubicBezTo>
                    <a:pt x="217003" y="209650"/>
                    <a:pt x="217539" y="217685"/>
                    <a:pt x="230394" y="221434"/>
                  </a:cubicBezTo>
                  <a:cubicBezTo>
                    <a:pt x="251819" y="226790"/>
                    <a:pt x="259854" y="243931"/>
                    <a:pt x="261996" y="264285"/>
                  </a:cubicBezTo>
                  <a:cubicBezTo>
                    <a:pt x="263068" y="272855"/>
                    <a:pt x="265210" y="281425"/>
                    <a:pt x="263603" y="289995"/>
                  </a:cubicBezTo>
                  <a:cubicBezTo>
                    <a:pt x="259318" y="317847"/>
                    <a:pt x="277530" y="329096"/>
                    <a:pt x="297348" y="340880"/>
                  </a:cubicBezTo>
                  <a:cubicBezTo>
                    <a:pt x="345555" y="369804"/>
                    <a:pt x="392690" y="399799"/>
                    <a:pt x="440361" y="429258"/>
                  </a:cubicBezTo>
                  <a:cubicBezTo>
                    <a:pt x="444646" y="431937"/>
                    <a:pt x="450002" y="433544"/>
                    <a:pt x="452680" y="438900"/>
                  </a:cubicBezTo>
                  <a:cubicBezTo>
                    <a:pt x="441432" y="456576"/>
                    <a:pt x="197721" y="439971"/>
                    <a:pt x="182188" y="434615"/>
                  </a:cubicBezTo>
                  <a:cubicBezTo>
                    <a:pt x="166654" y="429258"/>
                    <a:pt x="152192" y="421224"/>
                    <a:pt x="144158" y="405691"/>
                  </a:cubicBezTo>
                  <a:cubicBezTo>
                    <a:pt x="115769" y="350521"/>
                    <a:pt x="71312" y="311420"/>
                    <a:pt x="20963" y="277675"/>
                  </a:cubicBezTo>
                  <a:cubicBezTo>
                    <a:pt x="-2605" y="261606"/>
                    <a:pt x="-7961" y="260535"/>
                    <a:pt x="13464" y="233218"/>
                  </a:cubicBezTo>
                  <a:cubicBezTo>
                    <a:pt x="32211" y="208043"/>
                    <a:pt x="49351" y="180191"/>
                    <a:pt x="68098" y="153945"/>
                  </a:cubicBezTo>
                  <a:close/>
                </a:path>
              </a:pathLst>
            </a:custGeom>
            <a:solidFill>
              <a:srgbClr val="FDC383"/>
            </a:solidFill>
            <a:ln w="534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25860F1-BF73-4077-B309-E48D6EA651D8}"/>
                </a:ext>
              </a:extLst>
            </p:cNvPr>
            <p:cNvSpPr/>
            <p:nvPr/>
          </p:nvSpPr>
          <p:spPr>
            <a:xfrm>
              <a:off x="4661710" y="5542653"/>
              <a:ext cx="244401" cy="105465"/>
            </a:xfrm>
            <a:custGeom>
              <a:avLst/>
              <a:gdLst>
                <a:gd name="connsiteX0" fmla="*/ 0 w 244401"/>
                <a:gd name="connsiteY0" fmla="*/ 8034 h 105465"/>
                <a:gd name="connsiteX1" fmla="*/ 41243 w 244401"/>
                <a:gd name="connsiteY1" fmla="*/ 0 h 105465"/>
                <a:gd name="connsiteX2" fmla="*/ 82487 w 244401"/>
                <a:gd name="connsiteY2" fmla="*/ 28924 h 105465"/>
                <a:gd name="connsiteX3" fmla="*/ 148905 w 244401"/>
                <a:gd name="connsiteY3" fmla="*/ 50349 h 105465"/>
                <a:gd name="connsiteX4" fmla="*/ 244247 w 244401"/>
                <a:gd name="connsiteY4" fmla="*/ 41779 h 105465"/>
                <a:gd name="connsiteX5" fmla="*/ 244247 w 244401"/>
                <a:gd name="connsiteY5" fmla="*/ 60526 h 105465"/>
                <a:gd name="connsiteX6" fmla="*/ 243712 w 244401"/>
                <a:gd name="connsiteY6" fmla="*/ 72310 h 105465"/>
                <a:gd name="connsiteX7" fmla="*/ 183185 w 244401"/>
                <a:gd name="connsiteY7" fmla="*/ 104983 h 105465"/>
                <a:gd name="connsiteX8" fmla="*/ 50349 w 244401"/>
                <a:gd name="connsiteY8" fmla="*/ 77666 h 105465"/>
                <a:gd name="connsiteX9" fmla="*/ 0 w 244401"/>
                <a:gd name="connsiteY9" fmla="*/ 8034 h 10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401" h="105465">
                  <a:moveTo>
                    <a:pt x="0" y="8034"/>
                  </a:moveTo>
                  <a:cubicBezTo>
                    <a:pt x="13391" y="4285"/>
                    <a:pt x="25175" y="5356"/>
                    <a:pt x="41243" y="0"/>
                  </a:cubicBezTo>
                  <a:cubicBezTo>
                    <a:pt x="55705" y="5892"/>
                    <a:pt x="70703" y="18211"/>
                    <a:pt x="82487" y="28924"/>
                  </a:cubicBezTo>
                  <a:cubicBezTo>
                    <a:pt x="103376" y="47135"/>
                    <a:pt x="115696" y="53027"/>
                    <a:pt x="148905" y="50349"/>
                  </a:cubicBezTo>
                  <a:cubicBezTo>
                    <a:pt x="172473" y="47671"/>
                    <a:pt x="220679" y="44457"/>
                    <a:pt x="244247" y="41779"/>
                  </a:cubicBezTo>
                  <a:cubicBezTo>
                    <a:pt x="243712" y="64811"/>
                    <a:pt x="244783" y="46064"/>
                    <a:pt x="244247" y="60526"/>
                  </a:cubicBezTo>
                  <a:cubicBezTo>
                    <a:pt x="244247" y="64276"/>
                    <a:pt x="243712" y="68561"/>
                    <a:pt x="243712" y="72310"/>
                  </a:cubicBezTo>
                  <a:cubicBezTo>
                    <a:pt x="232999" y="100162"/>
                    <a:pt x="207289" y="103912"/>
                    <a:pt x="183185" y="104983"/>
                  </a:cubicBezTo>
                  <a:cubicBezTo>
                    <a:pt x="137121" y="107126"/>
                    <a:pt x="91057" y="102841"/>
                    <a:pt x="50349" y="77666"/>
                  </a:cubicBezTo>
                  <a:cubicBezTo>
                    <a:pt x="22496" y="61597"/>
                    <a:pt x="9641" y="36958"/>
                    <a:pt x="0" y="8034"/>
                  </a:cubicBezTo>
                  <a:close/>
                </a:path>
              </a:pathLst>
            </a:custGeom>
            <a:solidFill>
              <a:schemeClr val="accent2">
                <a:lumMod val="40000"/>
                <a:lumOff val="60000"/>
              </a:schemeClr>
            </a:solidFill>
            <a:ln w="534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F92B449-1AEB-4B4C-B264-08F8ABCFD9A4}"/>
                </a:ext>
              </a:extLst>
            </p:cNvPr>
            <p:cNvSpPr/>
            <p:nvPr/>
          </p:nvSpPr>
          <p:spPr>
            <a:xfrm>
              <a:off x="5447103" y="5486257"/>
              <a:ext cx="496742" cy="509240"/>
            </a:xfrm>
            <a:custGeom>
              <a:avLst/>
              <a:gdLst>
                <a:gd name="connsiteX0" fmla="*/ 166956 w 496742"/>
                <a:gd name="connsiteY0" fmla="*/ 28008 h 509240"/>
                <a:gd name="connsiteX1" fmla="*/ 274082 w 496742"/>
                <a:gd name="connsiteY1" fmla="*/ 9797 h 509240"/>
                <a:gd name="connsiteX2" fmla="*/ 479764 w 496742"/>
                <a:gd name="connsiteY2" fmla="*/ 155 h 509240"/>
                <a:gd name="connsiteX3" fmla="*/ 496368 w 496742"/>
                <a:gd name="connsiteY3" fmla="*/ 18902 h 509240"/>
                <a:gd name="connsiteX4" fmla="*/ 464231 w 496742"/>
                <a:gd name="connsiteY4" fmla="*/ 347779 h 509240"/>
                <a:gd name="connsiteX5" fmla="*/ 448697 w 496742"/>
                <a:gd name="connsiteY5" fmla="*/ 495077 h 509240"/>
                <a:gd name="connsiteX6" fmla="*/ 436378 w 496742"/>
                <a:gd name="connsiteY6" fmla="*/ 507932 h 509240"/>
                <a:gd name="connsiteX7" fmla="*/ 222662 w 496742"/>
                <a:gd name="connsiteY7" fmla="*/ 504183 h 509240"/>
                <a:gd name="connsiteX8" fmla="*/ 105359 w 496742"/>
                <a:gd name="connsiteY8" fmla="*/ 485971 h 509240"/>
                <a:gd name="connsiteX9" fmla="*/ 7874 w 496742"/>
                <a:gd name="connsiteY9" fmla="*/ 431873 h 509240"/>
                <a:gd name="connsiteX10" fmla="*/ 375 w 496742"/>
                <a:gd name="connsiteY10" fmla="*/ 410448 h 509240"/>
                <a:gd name="connsiteX11" fmla="*/ 166956 w 496742"/>
                <a:gd name="connsiteY11" fmla="*/ 28008 h 50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742" h="509240">
                  <a:moveTo>
                    <a:pt x="166956" y="28008"/>
                  </a:moveTo>
                  <a:cubicBezTo>
                    <a:pt x="172848" y="18902"/>
                    <a:pt x="272475" y="22651"/>
                    <a:pt x="274082" y="9797"/>
                  </a:cubicBezTo>
                  <a:cubicBezTo>
                    <a:pt x="342643" y="6583"/>
                    <a:pt x="411203" y="3904"/>
                    <a:pt x="479764" y="155"/>
                  </a:cubicBezTo>
                  <a:cubicBezTo>
                    <a:pt x="494762" y="-916"/>
                    <a:pt x="497975" y="3369"/>
                    <a:pt x="496368" y="18902"/>
                  </a:cubicBezTo>
                  <a:cubicBezTo>
                    <a:pt x="485120" y="128706"/>
                    <a:pt x="474943" y="237975"/>
                    <a:pt x="464231" y="347779"/>
                  </a:cubicBezTo>
                  <a:cubicBezTo>
                    <a:pt x="459410" y="397057"/>
                    <a:pt x="453518" y="445799"/>
                    <a:pt x="448697" y="495077"/>
                  </a:cubicBezTo>
                  <a:cubicBezTo>
                    <a:pt x="447626" y="504183"/>
                    <a:pt x="446019" y="507932"/>
                    <a:pt x="436378" y="507932"/>
                  </a:cubicBezTo>
                  <a:cubicBezTo>
                    <a:pt x="365139" y="510074"/>
                    <a:pt x="293900" y="510074"/>
                    <a:pt x="222662" y="504183"/>
                  </a:cubicBezTo>
                  <a:cubicBezTo>
                    <a:pt x="183025" y="500433"/>
                    <a:pt x="143924" y="496684"/>
                    <a:pt x="105359" y="485971"/>
                  </a:cubicBezTo>
                  <a:cubicBezTo>
                    <a:pt x="55545" y="472045"/>
                    <a:pt x="41619" y="470974"/>
                    <a:pt x="7874" y="431873"/>
                  </a:cubicBezTo>
                  <a:cubicBezTo>
                    <a:pt x="2518" y="425445"/>
                    <a:pt x="-1232" y="419553"/>
                    <a:pt x="375" y="410448"/>
                  </a:cubicBezTo>
                  <a:cubicBezTo>
                    <a:pt x="8945" y="362241"/>
                    <a:pt x="135890" y="85320"/>
                    <a:pt x="166956" y="28008"/>
                  </a:cubicBezTo>
                  <a:close/>
                </a:path>
              </a:pathLst>
            </a:custGeom>
            <a:solidFill>
              <a:schemeClr val="accent2">
                <a:lumMod val="40000"/>
                <a:lumOff val="60000"/>
              </a:schemeClr>
            </a:solidFill>
            <a:ln w="534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C93A4F8-D60F-45D8-B890-435C2E0A4DE0}"/>
                </a:ext>
              </a:extLst>
            </p:cNvPr>
            <p:cNvSpPr/>
            <p:nvPr/>
          </p:nvSpPr>
          <p:spPr>
            <a:xfrm>
              <a:off x="5446847" y="5069439"/>
              <a:ext cx="167246" cy="266076"/>
            </a:xfrm>
            <a:custGeom>
              <a:avLst/>
              <a:gdLst>
                <a:gd name="connsiteX0" fmla="*/ 631 w 167246"/>
                <a:gd name="connsiteY0" fmla="*/ 235394 h 266076"/>
                <a:gd name="connsiteX1" fmla="*/ 20449 w 167246"/>
                <a:gd name="connsiteY1" fmla="*/ 149158 h 266076"/>
                <a:gd name="connsiteX2" fmla="*/ 47767 w 167246"/>
                <a:gd name="connsiteY2" fmla="*/ 19000 h 266076"/>
                <a:gd name="connsiteX3" fmla="*/ 97044 w 167246"/>
                <a:gd name="connsiteY3" fmla="*/ 7752 h 266076"/>
                <a:gd name="connsiteX4" fmla="*/ 153285 w 167246"/>
                <a:gd name="connsiteY4" fmla="*/ 789 h 266076"/>
                <a:gd name="connsiteX5" fmla="*/ 166141 w 167246"/>
                <a:gd name="connsiteY5" fmla="*/ 15250 h 266076"/>
                <a:gd name="connsiteX6" fmla="*/ 127040 w 167246"/>
                <a:gd name="connsiteY6" fmla="*/ 251463 h 266076"/>
                <a:gd name="connsiteX7" fmla="*/ 104543 w 167246"/>
                <a:gd name="connsiteY7" fmla="*/ 264318 h 266076"/>
                <a:gd name="connsiteX8" fmla="*/ 631 w 167246"/>
                <a:gd name="connsiteY8" fmla="*/ 235394 h 26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46" h="266076">
                  <a:moveTo>
                    <a:pt x="631" y="235394"/>
                  </a:moveTo>
                  <a:cubicBezTo>
                    <a:pt x="-3654" y="203792"/>
                    <a:pt x="15093" y="178082"/>
                    <a:pt x="20449" y="149158"/>
                  </a:cubicBezTo>
                  <a:cubicBezTo>
                    <a:pt x="28484" y="105772"/>
                    <a:pt x="48302" y="64528"/>
                    <a:pt x="47767" y="19000"/>
                  </a:cubicBezTo>
                  <a:cubicBezTo>
                    <a:pt x="61157" y="2931"/>
                    <a:pt x="80975" y="12037"/>
                    <a:pt x="97044" y="7752"/>
                  </a:cubicBezTo>
                  <a:cubicBezTo>
                    <a:pt x="115256" y="2931"/>
                    <a:pt x="135074" y="4538"/>
                    <a:pt x="153285" y="789"/>
                  </a:cubicBezTo>
                  <a:cubicBezTo>
                    <a:pt x="168819" y="-2425"/>
                    <a:pt x="168283" y="4538"/>
                    <a:pt x="166141" y="15250"/>
                  </a:cubicBezTo>
                  <a:cubicBezTo>
                    <a:pt x="152750" y="93988"/>
                    <a:pt x="139895" y="172726"/>
                    <a:pt x="127040" y="251463"/>
                  </a:cubicBezTo>
                  <a:cubicBezTo>
                    <a:pt x="124362" y="263783"/>
                    <a:pt x="120077" y="269139"/>
                    <a:pt x="104543" y="264318"/>
                  </a:cubicBezTo>
                  <a:cubicBezTo>
                    <a:pt x="70799" y="253070"/>
                    <a:pt x="35447" y="245036"/>
                    <a:pt x="631" y="235394"/>
                  </a:cubicBezTo>
                  <a:close/>
                </a:path>
              </a:pathLst>
            </a:custGeom>
            <a:solidFill>
              <a:schemeClr val="accent2">
                <a:lumMod val="40000"/>
                <a:lumOff val="60000"/>
              </a:schemeClr>
            </a:solidFill>
            <a:ln w="534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77A43C4-86ED-4A3C-8C73-917C2DB6883D}"/>
                </a:ext>
              </a:extLst>
            </p:cNvPr>
            <p:cNvSpPr/>
            <p:nvPr/>
          </p:nvSpPr>
          <p:spPr>
            <a:xfrm>
              <a:off x="4881006" y="5093260"/>
              <a:ext cx="616552" cy="245796"/>
            </a:xfrm>
            <a:custGeom>
              <a:avLst/>
              <a:gdLst>
                <a:gd name="connsiteX0" fmla="*/ 616287 w 616552"/>
                <a:gd name="connsiteY0" fmla="*/ 0 h 245796"/>
                <a:gd name="connsiteX1" fmla="*/ 467381 w 616552"/>
                <a:gd name="connsiteY1" fmla="*/ 5356 h 245796"/>
                <a:gd name="connsiteX2" fmla="*/ 301336 w 616552"/>
                <a:gd name="connsiteY2" fmla="*/ 8570 h 245796"/>
                <a:gd name="connsiteX3" fmla="*/ 8347 w 616552"/>
                <a:gd name="connsiteY3" fmla="*/ 158546 h 245796"/>
                <a:gd name="connsiteX4" fmla="*/ 1919 w 616552"/>
                <a:gd name="connsiteY4" fmla="*/ 185864 h 245796"/>
                <a:gd name="connsiteX5" fmla="*/ 89227 w 616552"/>
                <a:gd name="connsiteY5" fmla="*/ 219073 h 245796"/>
                <a:gd name="connsiteX6" fmla="*/ 222599 w 616552"/>
                <a:gd name="connsiteY6" fmla="*/ 165510 h 245796"/>
                <a:gd name="connsiteX7" fmla="*/ 299194 w 616552"/>
                <a:gd name="connsiteY7" fmla="*/ 156939 h 245796"/>
                <a:gd name="connsiteX8" fmla="*/ 223134 w 616552"/>
                <a:gd name="connsiteY8" fmla="*/ 191755 h 245796"/>
                <a:gd name="connsiteX9" fmla="*/ 178141 w 616552"/>
                <a:gd name="connsiteY9" fmla="*/ 206217 h 245796"/>
                <a:gd name="connsiteX10" fmla="*/ 160466 w 616552"/>
                <a:gd name="connsiteY10" fmla="*/ 224964 h 245796"/>
                <a:gd name="connsiteX11" fmla="*/ 181891 w 616552"/>
                <a:gd name="connsiteY11" fmla="*/ 244783 h 245796"/>
                <a:gd name="connsiteX12" fmla="*/ 199567 w 616552"/>
                <a:gd name="connsiteY12" fmla="*/ 244783 h 245796"/>
                <a:gd name="connsiteX13" fmla="*/ 285267 w 616552"/>
                <a:gd name="connsiteY13" fmla="*/ 230856 h 245796"/>
                <a:gd name="connsiteX14" fmla="*/ 572365 w 616552"/>
                <a:gd name="connsiteY14" fmla="*/ 202468 h 245796"/>
                <a:gd name="connsiteX15" fmla="*/ 572365 w 616552"/>
                <a:gd name="connsiteY15" fmla="*/ 202468 h 245796"/>
                <a:gd name="connsiteX16" fmla="*/ 616287 w 616552"/>
                <a:gd name="connsiteY16" fmla="*/ 0 h 24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6552" h="245796">
                  <a:moveTo>
                    <a:pt x="616287" y="0"/>
                  </a:moveTo>
                  <a:cubicBezTo>
                    <a:pt x="572901" y="0"/>
                    <a:pt x="511303" y="4821"/>
                    <a:pt x="467381" y="5356"/>
                  </a:cubicBezTo>
                  <a:cubicBezTo>
                    <a:pt x="412212" y="7499"/>
                    <a:pt x="356506" y="7499"/>
                    <a:pt x="301336" y="8570"/>
                  </a:cubicBezTo>
                  <a:cubicBezTo>
                    <a:pt x="178677" y="11784"/>
                    <a:pt x="90834" y="78738"/>
                    <a:pt x="8347" y="158546"/>
                  </a:cubicBezTo>
                  <a:cubicBezTo>
                    <a:pt x="848" y="166045"/>
                    <a:pt x="-2366" y="175151"/>
                    <a:pt x="1919" y="185864"/>
                  </a:cubicBezTo>
                  <a:cubicBezTo>
                    <a:pt x="16381" y="222822"/>
                    <a:pt x="53340" y="236748"/>
                    <a:pt x="89227" y="219073"/>
                  </a:cubicBezTo>
                  <a:cubicBezTo>
                    <a:pt x="132613" y="198183"/>
                    <a:pt x="173856" y="172473"/>
                    <a:pt x="222599" y="165510"/>
                  </a:cubicBezTo>
                  <a:cubicBezTo>
                    <a:pt x="246166" y="162296"/>
                    <a:pt x="268663" y="153190"/>
                    <a:pt x="299194" y="156939"/>
                  </a:cubicBezTo>
                  <a:cubicBezTo>
                    <a:pt x="271877" y="174080"/>
                    <a:pt x="247238" y="182650"/>
                    <a:pt x="223134" y="191755"/>
                  </a:cubicBezTo>
                  <a:cubicBezTo>
                    <a:pt x="208137" y="197112"/>
                    <a:pt x="192603" y="200861"/>
                    <a:pt x="178141" y="206217"/>
                  </a:cubicBezTo>
                  <a:cubicBezTo>
                    <a:pt x="169571" y="209431"/>
                    <a:pt x="159930" y="214252"/>
                    <a:pt x="160466" y="224964"/>
                  </a:cubicBezTo>
                  <a:cubicBezTo>
                    <a:pt x="161001" y="237820"/>
                    <a:pt x="171178" y="242105"/>
                    <a:pt x="181891" y="244783"/>
                  </a:cubicBezTo>
                  <a:cubicBezTo>
                    <a:pt x="187783" y="246390"/>
                    <a:pt x="193675" y="245854"/>
                    <a:pt x="199567" y="244783"/>
                  </a:cubicBezTo>
                  <a:cubicBezTo>
                    <a:pt x="227955" y="239962"/>
                    <a:pt x="256343" y="234070"/>
                    <a:pt x="285267" y="230856"/>
                  </a:cubicBezTo>
                  <a:cubicBezTo>
                    <a:pt x="376860" y="221751"/>
                    <a:pt x="561117" y="189613"/>
                    <a:pt x="572365" y="202468"/>
                  </a:cubicBezTo>
                  <a:cubicBezTo>
                    <a:pt x="572365" y="202468"/>
                    <a:pt x="572365" y="202468"/>
                    <a:pt x="572365" y="202468"/>
                  </a:cubicBezTo>
                  <a:cubicBezTo>
                    <a:pt x="583077" y="136586"/>
                    <a:pt x="620036" y="57312"/>
                    <a:pt x="616287" y="0"/>
                  </a:cubicBezTo>
                  <a:close/>
                </a:path>
              </a:pathLst>
            </a:custGeom>
            <a:solidFill>
              <a:srgbClr val="FDC484"/>
            </a:solidFill>
            <a:ln w="5345" cap="flat">
              <a:noFill/>
              <a:prstDash val="solid"/>
              <a:miter/>
            </a:ln>
          </p:spPr>
          <p:txBody>
            <a:bodyPr rtlCol="0" anchor="ctr"/>
            <a:lstStyle/>
            <a:p>
              <a:endParaRPr lang="en-US"/>
            </a:p>
          </p:txBody>
        </p:sp>
      </p:grpSp>
      <p:sp>
        <p:nvSpPr>
          <p:cNvPr id="15" name="TextBox 14">
            <a:extLst>
              <a:ext uri="{FF2B5EF4-FFF2-40B4-BE49-F238E27FC236}">
                <a16:creationId xmlns:a16="http://schemas.microsoft.com/office/drawing/2014/main" id="{6908C2BA-6022-4DC8-8F4B-3E4C14F6AF59}"/>
              </a:ext>
            </a:extLst>
          </p:cNvPr>
          <p:cNvSpPr txBox="1"/>
          <p:nvPr/>
        </p:nvSpPr>
        <p:spPr>
          <a:xfrm>
            <a:off x="11736280" y="0"/>
            <a:ext cx="455720" cy="369332"/>
          </a:xfrm>
          <a:prstGeom prst="rect">
            <a:avLst/>
          </a:prstGeom>
          <a:noFill/>
        </p:spPr>
        <p:txBody>
          <a:bodyPr wrap="square" rtlCol="0">
            <a:spAutoFit/>
          </a:bodyPr>
          <a:lstStyle/>
          <a:p>
            <a:r>
              <a:rPr lang="fa-IR" dirty="0"/>
              <a:t>63</a:t>
            </a:r>
            <a:endParaRPr lang="en-US" dirty="0"/>
          </a:p>
        </p:txBody>
      </p:sp>
    </p:spTree>
    <p:extLst>
      <p:ext uri="{BB962C8B-B14F-4D97-AF65-F5344CB8AC3E}">
        <p14:creationId xmlns:p14="http://schemas.microsoft.com/office/powerpoint/2010/main" val="31375539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7EE43F-A0E4-44C5-B26A-206A055A7F6E}"/>
              </a:ext>
            </a:extLst>
          </p:cNvPr>
          <p:cNvSpPr txBox="1"/>
          <p:nvPr/>
        </p:nvSpPr>
        <p:spPr>
          <a:xfrm>
            <a:off x="5612524" y="2191407"/>
            <a:ext cx="3610304" cy="1569660"/>
          </a:xfrm>
          <a:prstGeom prst="rect">
            <a:avLst/>
          </a:prstGeom>
          <a:noFill/>
        </p:spPr>
        <p:txBody>
          <a:bodyPr wrap="square" rtlCol="0">
            <a:spAutoFit/>
          </a:bodyPr>
          <a:lstStyle/>
          <a:p>
            <a:pPr algn="ctr" rtl="1"/>
            <a:r>
              <a:rPr lang="fa-IR" sz="9600" dirty="0">
                <a:solidFill>
                  <a:schemeClr val="bg1"/>
                </a:solidFill>
                <a:latin typeface="Arial Black" panose="020B0A04020102020204" pitchFamily="34" charset="0"/>
              </a:rPr>
              <a:t>پایان</a:t>
            </a:r>
            <a:endParaRPr lang="en-US" sz="96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4179153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515097-013B-4AF6-8645-1C41EE54AB79}"/>
              </a:ext>
            </a:extLst>
          </p:cNvPr>
          <p:cNvSpPr txBox="1"/>
          <p:nvPr/>
        </p:nvSpPr>
        <p:spPr>
          <a:xfrm>
            <a:off x="7980146" y="0"/>
            <a:ext cx="1438187" cy="523220"/>
          </a:xfrm>
          <a:prstGeom prst="rect">
            <a:avLst/>
          </a:prstGeom>
          <a:noFill/>
        </p:spPr>
        <p:txBody>
          <a:bodyPr wrap="square" rtlCol="0">
            <a:spAutoFit/>
          </a:bodyPr>
          <a:lstStyle/>
          <a:p>
            <a:pPr algn="ctr" rtl="1"/>
            <a:r>
              <a:rPr lang="fa-IR" sz="2800" b="1" dirty="0">
                <a:solidFill>
                  <a:srgbClr val="FF0000"/>
                </a:solidFill>
              </a:rPr>
              <a:t>پیش گفتار</a:t>
            </a:r>
            <a:endParaRPr lang="en-US" sz="2800" b="1" dirty="0">
              <a:solidFill>
                <a:srgbClr val="FF0000"/>
              </a:solidFill>
            </a:endParaRPr>
          </a:p>
        </p:txBody>
      </p:sp>
      <p:sp>
        <p:nvSpPr>
          <p:cNvPr id="4" name="TextBox 3">
            <a:extLst>
              <a:ext uri="{FF2B5EF4-FFF2-40B4-BE49-F238E27FC236}">
                <a16:creationId xmlns:a16="http://schemas.microsoft.com/office/drawing/2014/main" id="{140A484E-AD24-4D79-BDB0-101C19937752}"/>
              </a:ext>
            </a:extLst>
          </p:cNvPr>
          <p:cNvSpPr txBox="1"/>
          <p:nvPr/>
        </p:nvSpPr>
        <p:spPr>
          <a:xfrm>
            <a:off x="5652554" y="620827"/>
            <a:ext cx="6093372" cy="5616346"/>
          </a:xfrm>
          <a:prstGeom prst="rect">
            <a:avLst/>
          </a:prstGeom>
          <a:noFill/>
        </p:spPr>
        <p:txBody>
          <a:bodyPr wrap="square">
            <a:spAutoFit/>
          </a:bodyPr>
          <a:lstStyle/>
          <a:p>
            <a:pPr algn="r" rtl="1"/>
            <a:r>
              <a:rPr lang="fa-IR" dirty="0"/>
              <a:t>از زمانی که تکنولوژی به زندگی ما اضافه شد توانست هر روزه مشغله ها و روزمرگی ها را ساده تر بکند و این روند پیشرفت تکنولوژی ،به سرعت افزایش پیدا کرد و به مرور زمان کنترل از راه دور اشیاءمختلف پیش مردم محبوب شد و علاقه مندان بسیاری پیدا کرد که تا اینکه امروزه نیز در صنایع مختلف، حرفه ای بشدت کاربردیست. </a:t>
            </a:r>
          </a:p>
          <a:p>
            <a:pPr algn="r" rtl="1">
              <a:lnSpc>
                <a:spcPct val="107000"/>
              </a:lnSpc>
              <a:spcAft>
                <a:spcPts val="800"/>
              </a:spcAft>
            </a:pPr>
            <a:r>
              <a:rPr lang="fa-IR" dirty="0"/>
              <a:t> </a:t>
            </a:r>
            <a:r>
              <a:rPr lang="fa-IR" dirty="0">
                <a:latin typeface="Calibri" panose="020F0502020204030204" pitchFamily="34" charset="0"/>
                <a:ea typeface="Calibri" panose="020F0502020204030204" pitchFamily="34" charset="0"/>
                <a:cs typeface="Arial" panose="020B0604020202020204" pitchFamily="34" charset="0"/>
              </a:rPr>
              <a:t>در دوره ای مختلف افرادی که پتانسیل بالای اینترنت را درک کرده بودند سعی داشتن که تعامل دنیای اطراف با اینترنت را بیشتر کنند و این خود جرقه ای رو به جلو در این سیستم بود</a:t>
            </a:r>
            <a:endParaRPr lang="en-US" dirty="0">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fa-IR" dirty="0">
                <a:latin typeface="Calibri" panose="020F0502020204030204" pitchFamily="34" charset="0"/>
                <a:ea typeface="Calibri" panose="020F0502020204030204" pitchFamily="34" charset="0"/>
                <a:cs typeface="Arial" panose="020B0604020202020204" pitchFamily="34" charset="0"/>
              </a:rPr>
              <a:t>در سال 1990 جان </a:t>
            </a:r>
            <a:r>
              <a:rPr lang="fa-IR" dirty="0" err="1">
                <a:latin typeface="Calibri" panose="020F0502020204030204" pitchFamily="34" charset="0"/>
                <a:ea typeface="Calibri" panose="020F0502020204030204" pitchFamily="34" charset="0"/>
                <a:cs typeface="Arial" panose="020B0604020202020204" pitchFamily="34" charset="0"/>
              </a:rPr>
              <a:t>رومکی</a:t>
            </a:r>
            <a:r>
              <a:rPr lang="fa-IR" dirty="0">
                <a:latin typeface="Calibri" panose="020F0502020204030204" pitchFamily="34" charset="0"/>
                <a:ea typeface="Calibri" panose="020F0502020204030204" pitchFamily="34" charset="0"/>
                <a:cs typeface="Arial" panose="020B0604020202020204" pitchFamily="34" charset="0"/>
              </a:rPr>
              <a:t> یک </a:t>
            </a:r>
            <a:r>
              <a:rPr lang="fa-IR" dirty="0" err="1">
                <a:latin typeface="Calibri" panose="020F0502020204030204" pitchFamily="34" charset="0"/>
                <a:ea typeface="Calibri" panose="020F0502020204030204" pitchFamily="34" charset="0"/>
                <a:cs typeface="Arial" panose="020B0604020202020204" pitchFamily="34" charset="0"/>
              </a:rPr>
              <a:t>توستر</a:t>
            </a:r>
            <a:r>
              <a:rPr lang="fa-IR" dirty="0">
                <a:latin typeface="Calibri" panose="020F0502020204030204" pitchFamily="34" charset="0"/>
                <a:ea typeface="Calibri" panose="020F0502020204030204" pitchFamily="34" charset="0"/>
                <a:cs typeface="Arial" panose="020B0604020202020204" pitchFamily="34" charset="0"/>
              </a:rPr>
              <a:t> را با اینترنت روشن و خاموش کرد همین امر باعث شد که افراد پتانسیل این سیستم قدرتمند را درک کنند و در سه سال بعد یعنی سال 1993 برای اولین بار تصاویر یک دوربین از طریق اینترنت توسط </a:t>
            </a:r>
            <a:r>
              <a:rPr lang="fa-IR" dirty="0" err="1">
                <a:latin typeface="Calibri" panose="020F0502020204030204" pitchFamily="34" charset="0"/>
                <a:ea typeface="Calibri" panose="020F0502020204030204" pitchFamily="34" charset="0"/>
                <a:cs typeface="Arial" panose="020B0604020202020204" pitchFamily="34" charset="0"/>
              </a:rPr>
              <a:t>دانیل</a:t>
            </a:r>
            <a:r>
              <a:rPr lang="fa-IR" dirty="0">
                <a:latin typeface="Calibri" panose="020F0502020204030204" pitchFamily="34" charset="0"/>
                <a:ea typeface="Calibri" panose="020F0502020204030204" pitchFamily="34" charset="0"/>
                <a:cs typeface="Arial" panose="020B0604020202020204" pitchFamily="34" charset="0"/>
              </a:rPr>
              <a:t> </a:t>
            </a:r>
            <a:r>
              <a:rPr lang="fa-IR" dirty="0" err="1">
                <a:latin typeface="Calibri" panose="020F0502020204030204" pitchFamily="34" charset="0"/>
                <a:ea typeface="Calibri" panose="020F0502020204030204" pitchFamily="34" charset="0"/>
                <a:cs typeface="Arial" panose="020B0604020202020204" pitchFamily="34" charset="0"/>
              </a:rPr>
              <a:t>گوردن</a:t>
            </a:r>
            <a:r>
              <a:rPr lang="fa-IR" dirty="0">
                <a:latin typeface="Calibri" panose="020F0502020204030204" pitchFamily="34" charset="0"/>
                <a:ea typeface="Calibri" panose="020F0502020204030204" pitchFamily="34" charset="0"/>
                <a:cs typeface="Arial" panose="020B0604020202020204" pitchFamily="34" charset="0"/>
              </a:rPr>
              <a:t> و مارتین جانسون نمایش داده شد.</a:t>
            </a:r>
            <a:endParaRPr lang="en-US" dirty="0">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fa-IR" dirty="0" err="1">
                <a:latin typeface="Calibri" panose="020F0502020204030204" pitchFamily="34" charset="0"/>
                <a:ea typeface="Calibri" panose="020F0502020204030204" pitchFamily="34" charset="0"/>
                <a:cs typeface="Arial" panose="020B0604020202020204" pitchFamily="34" charset="0"/>
              </a:rPr>
              <a:t>درسال</a:t>
            </a:r>
            <a:r>
              <a:rPr lang="fa-IR" dirty="0">
                <a:latin typeface="Calibri" panose="020F0502020204030204" pitchFamily="34" charset="0"/>
                <a:ea typeface="Calibri" panose="020F0502020204030204" pitchFamily="34" charset="0"/>
                <a:cs typeface="Arial" panose="020B0604020202020204" pitchFamily="34" charset="0"/>
              </a:rPr>
              <a:t> 1999 که اینترنت در حال ورود به سیر تکامل جدیدی بود کوین </a:t>
            </a:r>
            <a:r>
              <a:rPr lang="fa-IR" dirty="0" err="1">
                <a:latin typeface="Calibri" panose="020F0502020204030204" pitchFamily="34" charset="0"/>
                <a:ea typeface="Calibri" panose="020F0502020204030204" pitchFamily="34" charset="0"/>
                <a:cs typeface="Arial" panose="020B0604020202020204" pitchFamily="34" charset="0"/>
              </a:rPr>
              <a:t>استون</a:t>
            </a:r>
            <a:r>
              <a:rPr lang="fa-IR" dirty="0">
                <a:latin typeface="Calibri" panose="020F0502020204030204" pitchFamily="34" charset="0"/>
                <a:ea typeface="Calibri" panose="020F0502020204030204" pitchFamily="34" charset="0"/>
                <a:cs typeface="Arial" panose="020B0604020202020204" pitchFamily="34" charset="0"/>
              </a:rPr>
              <a:t> پدر اینترنت </a:t>
            </a:r>
            <a:r>
              <a:rPr lang="fa-IR" dirty="0" err="1">
                <a:latin typeface="Calibri" panose="020F0502020204030204" pitchFamily="34" charset="0"/>
                <a:ea typeface="Calibri" panose="020F0502020204030204" pitchFamily="34" charset="0"/>
                <a:cs typeface="Arial" panose="020B0604020202020204" pitchFamily="34" charset="0"/>
              </a:rPr>
              <a:t>اشیاع</a:t>
            </a:r>
            <a:r>
              <a:rPr lang="fa-IR" dirty="0">
                <a:latin typeface="Calibri" panose="020F0502020204030204" pitchFamily="34" charset="0"/>
                <a:ea typeface="Calibri" panose="020F0502020204030204" pitchFamily="34" charset="0"/>
                <a:cs typeface="Arial" panose="020B0604020202020204" pitchFamily="34" charset="0"/>
              </a:rPr>
              <a:t> جهانی را توصیف کرد که در آن </a:t>
            </a:r>
            <a:r>
              <a:rPr lang="fa-IR" dirty="0" err="1">
                <a:latin typeface="Calibri" panose="020F0502020204030204" pitchFamily="34" charset="0"/>
                <a:ea typeface="Calibri" panose="020F0502020204030204" pitchFamily="34" charset="0"/>
                <a:cs typeface="Arial" panose="020B0604020202020204" pitchFamily="34" charset="0"/>
              </a:rPr>
              <a:t>اشیاع</a:t>
            </a:r>
            <a:r>
              <a:rPr lang="fa-IR" dirty="0">
                <a:latin typeface="Calibri" panose="020F0502020204030204" pitchFamily="34" charset="0"/>
                <a:ea typeface="Calibri" panose="020F0502020204030204" pitchFamily="34" charset="0"/>
                <a:cs typeface="Arial" panose="020B0604020202020204" pitchFamily="34" charset="0"/>
              </a:rPr>
              <a:t> برای خود هویت دیجیتال داشته باشند و به کامپیوترها اجازه دهند آنها را ساماندهی و مدیریت کنند.</a:t>
            </a:r>
            <a:endParaRPr lang="en-US" dirty="0">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fa-IR" dirty="0"/>
              <a:t>از آنجایی که این پروژه نیاز به آشنایی به فناوری "اینترنت اشیاء"دارد لازم است تا توضیح مختصری دربارش بدانیم که در ادامه به آن میپردازیم</a:t>
            </a:r>
            <a:endParaRPr lang="en-US" dirty="0"/>
          </a:p>
        </p:txBody>
      </p:sp>
      <p:grpSp>
        <p:nvGrpSpPr>
          <p:cNvPr id="5" name="Group 4">
            <a:extLst>
              <a:ext uri="{FF2B5EF4-FFF2-40B4-BE49-F238E27FC236}">
                <a16:creationId xmlns:a16="http://schemas.microsoft.com/office/drawing/2014/main" id="{4C81E6D9-AA59-4D68-AF77-849AC5CCAB32}"/>
              </a:ext>
            </a:extLst>
          </p:cNvPr>
          <p:cNvGrpSpPr/>
          <p:nvPr/>
        </p:nvGrpSpPr>
        <p:grpSpPr>
          <a:xfrm>
            <a:off x="0" y="1787051"/>
            <a:ext cx="4701215" cy="5059275"/>
            <a:chOff x="1" y="3385664"/>
            <a:chExt cx="3245157" cy="3492319"/>
          </a:xfrm>
        </p:grpSpPr>
        <p:grpSp>
          <p:nvGrpSpPr>
            <p:cNvPr id="6" name="Group 5">
              <a:extLst>
                <a:ext uri="{FF2B5EF4-FFF2-40B4-BE49-F238E27FC236}">
                  <a16:creationId xmlns:a16="http://schemas.microsoft.com/office/drawing/2014/main" id="{EE8C2875-50FC-42BE-B3D1-F5035555868D}"/>
                </a:ext>
              </a:extLst>
            </p:cNvPr>
            <p:cNvGrpSpPr/>
            <p:nvPr/>
          </p:nvGrpSpPr>
          <p:grpSpPr>
            <a:xfrm>
              <a:off x="1" y="3962278"/>
              <a:ext cx="2034371" cy="2277641"/>
              <a:chOff x="1" y="3962278"/>
              <a:chExt cx="2034371" cy="2277641"/>
            </a:xfrm>
          </p:grpSpPr>
          <p:sp>
            <p:nvSpPr>
              <p:cNvPr id="18" name="Freeform: Shape 17">
                <a:extLst>
                  <a:ext uri="{FF2B5EF4-FFF2-40B4-BE49-F238E27FC236}">
                    <a16:creationId xmlns:a16="http://schemas.microsoft.com/office/drawing/2014/main" id="{9A8097D0-D0FB-44FA-BDEA-0180DF33AEBF}"/>
                  </a:ext>
                </a:extLst>
              </p:cNvPr>
              <p:cNvSpPr/>
              <p:nvPr/>
            </p:nvSpPr>
            <p:spPr>
              <a:xfrm>
                <a:off x="504899" y="3962278"/>
                <a:ext cx="1529473" cy="1851626"/>
              </a:xfrm>
              <a:custGeom>
                <a:avLst/>
                <a:gdLst>
                  <a:gd name="connsiteX0" fmla="*/ 2660333 w 2715559"/>
                  <a:gd name="connsiteY0" fmla="*/ 1901649 h 3287536"/>
                  <a:gd name="connsiteX1" fmla="*/ 2655570 w 2715559"/>
                  <a:gd name="connsiteY1" fmla="*/ 1765441 h 3287536"/>
                  <a:gd name="connsiteX2" fmla="*/ 2713672 w 2715559"/>
                  <a:gd name="connsiteY2" fmla="*/ 1554939 h 3287536"/>
                  <a:gd name="connsiteX3" fmla="*/ 2673668 w 2715559"/>
                  <a:gd name="connsiteY3" fmla="*/ 1450164 h 3287536"/>
                  <a:gd name="connsiteX4" fmla="*/ 2648903 w 2715559"/>
                  <a:gd name="connsiteY4" fmla="*/ 1334911 h 3287536"/>
                  <a:gd name="connsiteX5" fmla="*/ 2655570 w 2715559"/>
                  <a:gd name="connsiteY5" fmla="*/ 1231089 h 3287536"/>
                  <a:gd name="connsiteX6" fmla="*/ 2480310 w 2715559"/>
                  <a:gd name="connsiteY6" fmla="*/ 1001536 h 3287536"/>
                  <a:gd name="connsiteX7" fmla="*/ 1182052 w 2715559"/>
                  <a:gd name="connsiteY7" fmla="*/ 964389 h 3287536"/>
                  <a:gd name="connsiteX8" fmla="*/ 886777 w 2715559"/>
                  <a:gd name="connsiteY8" fmla="*/ 993916 h 3287536"/>
                  <a:gd name="connsiteX9" fmla="*/ 865823 w 2715559"/>
                  <a:gd name="connsiteY9" fmla="*/ 979629 h 3287536"/>
                  <a:gd name="connsiteX10" fmla="*/ 901065 w 2715559"/>
                  <a:gd name="connsiteY10" fmla="*/ 824371 h 3287536"/>
                  <a:gd name="connsiteX11" fmla="*/ 973455 w 2715559"/>
                  <a:gd name="connsiteY11" fmla="*/ 680544 h 3287536"/>
                  <a:gd name="connsiteX12" fmla="*/ 973455 w 2715559"/>
                  <a:gd name="connsiteY12" fmla="*/ 680544 h 3287536"/>
                  <a:gd name="connsiteX13" fmla="*/ 985838 w 2715559"/>
                  <a:gd name="connsiteY13" fmla="*/ 133809 h 3287536"/>
                  <a:gd name="connsiteX14" fmla="*/ 1012508 w 2715559"/>
                  <a:gd name="connsiteY14" fmla="*/ 103329 h 3287536"/>
                  <a:gd name="connsiteX15" fmla="*/ 983933 w 2715559"/>
                  <a:gd name="connsiteY15" fmla="*/ 57609 h 3287536"/>
                  <a:gd name="connsiteX16" fmla="*/ 784860 w 2715559"/>
                  <a:gd name="connsiteY16" fmla="*/ 42369 h 3287536"/>
                  <a:gd name="connsiteX17" fmla="*/ 716280 w 2715559"/>
                  <a:gd name="connsiteY17" fmla="*/ 156669 h 3287536"/>
                  <a:gd name="connsiteX18" fmla="*/ 649605 w 2715559"/>
                  <a:gd name="connsiteY18" fmla="*/ 318594 h 3287536"/>
                  <a:gd name="connsiteX19" fmla="*/ 258127 w 2715559"/>
                  <a:gd name="connsiteY19" fmla="*/ 921526 h 3287536"/>
                  <a:gd name="connsiteX20" fmla="*/ 160020 w 2715559"/>
                  <a:gd name="connsiteY20" fmla="*/ 1078689 h 3287536"/>
                  <a:gd name="connsiteX21" fmla="*/ 40005 w 2715559"/>
                  <a:gd name="connsiteY21" fmla="*/ 1474929 h 3287536"/>
                  <a:gd name="connsiteX22" fmla="*/ 0 w 2715559"/>
                  <a:gd name="connsiteY22" fmla="*/ 1522554 h 3287536"/>
                  <a:gd name="connsiteX23" fmla="*/ 3810 w 2715559"/>
                  <a:gd name="connsiteY23" fmla="*/ 1534936 h 3287536"/>
                  <a:gd name="connsiteX24" fmla="*/ 303848 w 2715559"/>
                  <a:gd name="connsiteY24" fmla="*/ 2331226 h 3287536"/>
                  <a:gd name="connsiteX25" fmla="*/ 664845 w 2715559"/>
                  <a:gd name="connsiteY25" fmla="*/ 3287536 h 3287536"/>
                  <a:gd name="connsiteX26" fmla="*/ 701040 w 2715559"/>
                  <a:gd name="connsiteY26" fmla="*/ 3279916 h 3287536"/>
                  <a:gd name="connsiteX27" fmla="*/ 992505 w 2715559"/>
                  <a:gd name="connsiteY27" fmla="*/ 3169426 h 3287536"/>
                  <a:gd name="connsiteX28" fmla="*/ 1344930 w 2715559"/>
                  <a:gd name="connsiteY28" fmla="*/ 3009406 h 3287536"/>
                  <a:gd name="connsiteX29" fmla="*/ 2436495 w 2715559"/>
                  <a:gd name="connsiteY29" fmla="*/ 2568399 h 3287536"/>
                  <a:gd name="connsiteX30" fmla="*/ 2579370 w 2715559"/>
                  <a:gd name="connsiteY30" fmla="*/ 2518869 h 3287536"/>
                  <a:gd name="connsiteX31" fmla="*/ 2651760 w 2715559"/>
                  <a:gd name="connsiteY31" fmla="*/ 2436001 h 3287536"/>
                  <a:gd name="connsiteX32" fmla="*/ 2594610 w 2715559"/>
                  <a:gd name="connsiteY32" fmla="*/ 2215974 h 3287536"/>
                  <a:gd name="connsiteX33" fmla="*/ 2700338 w 2715559"/>
                  <a:gd name="connsiteY33" fmla="*/ 2056906 h 3287536"/>
                  <a:gd name="connsiteX34" fmla="*/ 2660333 w 2715559"/>
                  <a:gd name="connsiteY34" fmla="*/ 1901649 h 328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15559" h="3287536">
                    <a:moveTo>
                      <a:pt x="2660333" y="1901649"/>
                    </a:moveTo>
                    <a:cubicBezTo>
                      <a:pt x="2630805" y="1854024"/>
                      <a:pt x="2619375" y="1812114"/>
                      <a:pt x="2655570" y="1765441"/>
                    </a:cubicBezTo>
                    <a:cubicBezTo>
                      <a:pt x="2695575" y="1700671"/>
                      <a:pt x="2723197" y="1633044"/>
                      <a:pt x="2713672" y="1554939"/>
                    </a:cubicBezTo>
                    <a:cubicBezTo>
                      <a:pt x="2707005" y="1506361"/>
                      <a:pt x="2686050" y="1459689"/>
                      <a:pt x="2673668" y="1450164"/>
                    </a:cubicBezTo>
                    <a:cubicBezTo>
                      <a:pt x="2630805" y="1418731"/>
                      <a:pt x="2627947" y="1379679"/>
                      <a:pt x="2648903" y="1334911"/>
                    </a:cubicBezTo>
                    <a:cubicBezTo>
                      <a:pt x="2663190" y="1310146"/>
                      <a:pt x="2662238" y="1257759"/>
                      <a:pt x="2655570" y="1231089"/>
                    </a:cubicBezTo>
                    <a:cubicBezTo>
                      <a:pt x="2627947" y="1131076"/>
                      <a:pt x="2575560" y="1050114"/>
                      <a:pt x="2480310" y="1001536"/>
                    </a:cubicBezTo>
                    <a:cubicBezTo>
                      <a:pt x="2211705" y="870091"/>
                      <a:pt x="1816418" y="870091"/>
                      <a:pt x="1182052" y="964389"/>
                    </a:cubicBezTo>
                    <a:cubicBezTo>
                      <a:pt x="1154430" y="977724"/>
                      <a:pt x="998220" y="981534"/>
                      <a:pt x="886777" y="993916"/>
                    </a:cubicBezTo>
                    <a:cubicBezTo>
                      <a:pt x="867727" y="995821"/>
                      <a:pt x="863918" y="996774"/>
                      <a:pt x="865823" y="979629"/>
                    </a:cubicBezTo>
                    <a:cubicBezTo>
                      <a:pt x="871538" y="927241"/>
                      <a:pt x="869633" y="873901"/>
                      <a:pt x="901065" y="824371"/>
                    </a:cubicBezTo>
                    <a:cubicBezTo>
                      <a:pt x="929640" y="779604"/>
                      <a:pt x="949643" y="729121"/>
                      <a:pt x="973455" y="680544"/>
                    </a:cubicBezTo>
                    <a:cubicBezTo>
                      <a:pt x="973455" y="680544"/>
                      <a:pt x="973455" y="680544"/>
                      <a:pt x="973455" y="680544"/>
                    </a:cubicBezTo>
                    <a:cubicBezTo>
                      <a:pt x="978218" y="498616"/>
                      <a:pt x="982027" y="315736"/>
                      <a:pt x="985838" y="133809"/>
                    </a:cubicBezTo>
                    <a:cubicBezTo>
                      <a:pt x="985838" y="112854"/>
                      <a:pt x="990600" y="101424"/>
                      <a:pt x="1012508" y="103329"/>
                    </a:cubicBezTo>
                    <a:cubicBezTo>
                      <a:pt x="1002983" y="88089"/>
                      <a:pt x="995363" y="71896"/>
                      <a:pt x="983933" y="57609"/>
                    </a:cubicBezTo>
                    <a:cubicBezTo>
                      <a:pt x="929640" y="-12876"/>
                      <a:pt x="848677" y="-19544"/>
                      <a:pt x="784860" y="42369"/>
                    </a:cubicBezTo>
                    <a:cubicBezTo>
                      <a:pt x="751523" y="74754"/>
                      <a:pt x="729615" y="112854"/>
                      <a:pt x="716280" y="156669"/>
                    </a:cubicBezTo>
                    <a:cubicBezTo>
                      <a:pt x="698183" y="211914"/>
                      <a:pt x="681990" y="269064"/>
                      <a:pt x="649605" y="318594"/>
                    </a:cubicBezTo>
                    <a:cubicBezTo>
                      <a:pt x="519113" y="519571"/>
                      <a:pt x="387667" y="719596"/>
                      <a:pt x="258127" y="921526"/>
                    </a:cubicBezTo>
                    <a:cubicBezTo>
                      <a:pt x="224790" y="972961"/>
                      <a:pt x="182880" y="1020586"/>
                      <a:pt x="160020" y="1078689"/>
                    </a:cubicBezTo>
                    <a:cubicBezTo>
                      <a:pt x="109538" y="1207276"/>
                      <a:pt x="78105" y="1342531"/>
                      <a:pt x="40005" y="1474929"/>
                    </a:cubicBezTo>
                    <a:cubicBezTo>
                      <a:pt x="33338" y="1497789"/>
                      <a:pt x="26670" y="1517791"/>
                      <a:pt x="0" y="1522554"/>
                    </a:cubicBezTo>
                    <a:cubicBezTo>
                      <a:pt x="953" y="1526364"/>
                      <a:pt x="1905" y="1531126"/>
                      <a:pt x="3810" y="1534936"/>
                    </a:cubicBezTo>
                    <a:cubicBezTo>
                      <a:pt x="103823" y="1800684"/>
                      <a:pt x="203835" y="2065479"/>
                      <a:pt x="303848" y="2331226"/>
                    </a:cubicBezTo>
                    <a:cubicBezTo>
                      <a:pt x="423863" y="2650314"/>
                      <a:pt x="544830" y="2968449"/>
                      <a:pt x="664845" y="3287536"/>
                    </a:cubicBezTo>
                    <a:cubicBezTo>
                      <a:pt x="677227" y="3284679"/>
                      <a:pt x="688658" y="3282774"/>
                      <a:pt x="701040" y="3279916"/>
                    </a:cubicBezTo>
                    <a:cubicBezTo>
                      <a:pt x="801052" y="3250389"/>
                      <a:pt x="896302" y="3208479"/>
                      <a:pt x="992505" y="3169426"/>
                    </a:cubicBezTo>
                    <a:cubicBezTo>
                      <a:pt x="1109663" y="3121801"/>
                      <a:pt x="1229677" y="3062746"/>
                      <a:pt x="1344930" y="3009406"/>
                    </a:cubicBezTo>
                    <a:cubicBezTo>
                      <a:pt x="1480185" y="2930349"/>
                      <a:pt x="2380298" y="2584591"/>
                      <a:pt x="2436495" y="2568399"/>
                    </a:cubicBezTo>
                    <a:cubicBezTo>
                      <a:pt x="2484120" y="2551254"/>
                      <a:pt x="2536508" y="2534109"/>
                      <a:pt x="2579370" y="2518869"/>
                    </a:cubicBezTo>
                    <a:cubicBezTo>
                      <a:pt x="2617470" y="2505534"/>
                      <a:pt x="2642235" y="2476959"/>
                      <a:pt x="2651760" y="2436001"/>
                    </a:cubicBezTo>
                    <a:cubicBezTo>
                      <a:pt x="2670810" y="2353134"/>
                      <a:pt x="2670810" y="2275029"/>
                      <a:pt x="2594610" y="2215974"/>
                    </a:cubicBezTo>
                    <a:cubicBezTo>
                      <a:pt x="2682240" y="2173111"/>
                      <a:pt x="2707958" y="2135964"/>
                      <a:pt x="2700338" y="2056906"/>
                    </a:cubicBezTo>
                    <a:cubicBezTo>
                      <a:pt x="2696528" y="2003566"/>
                      <a:pt x="2688908" y="1947369"/>
                      <a:pt x="2660333" y="1901649"/>
                    </a:cubicBezTo>
                    <a:close/>
                  </a:path>
                </a:pathLst>
              </a:custGeom>
              <a:solidFill>
                <a:srgbClr val="FDCBA3"/>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BB11AFD-4B24-4C9E-8424-FBCEA6980EBD}"/>
                  </a:ext>
                </a:extLst>
              </p:cNvPr>
              <p:cNvSpPr/>
              <p:nvPr/>
            </p:nvSpPr>
            <p:spPr>
              <a:xfrm>
                <a:off x="1" y="4806553"/>
                <a:ext cx="907217" cy="1433366"/>
              </a:xfrm>
              <a:custGeom>
                <a:avLst/>
                <a:gdLst>
                  <a:gd name="connsiteX0" fmla="*/ 496382 w 907217"/>
                  <a:gd name="connsiteY0" fmla="*/ 594 h 1433366"/>
                  <a:gd name="connsiteX1" fmla="*/ 505435 w 907217"/>
                  <a:gd name="connsiteY1" fmla="*/ 13804 h 1433366"/>
                  <a:gd name="connsiteX2" fmla="*/ 904570 w 907217"/>
                  <a:gd name="connsiteY2" fmla="*/ 1073337 h 1433366"/>
                  <a:gd name="connsiteX3" fmla="*/ 895450 w 907217"/>
                  <a:gd name="connsiteY3" fmla="*/ 1094796 h 1433366"/>
                  <a:gd name="connsiteX4" fmla="*/ 31248 w 907217"/>
                  <a:gd name="connsiteY4" fmla="*/ 1421547 h 1433366"/>
                  <a:gd name="connsiteX5" fmla="*/ 0 w 907217"/>
                  <a:gd name="connsiteY5" fmla="*/ 1433366 h 1433366"/>
                  <a:gd name="connsiteX6" fmla="*/ 0 w 907217"/>
                  <a:gd name="connsiteY6" fmla="*/ 172401 h 1433366"/>
                  <a:gd name="connsiteX7" fmla="*/ 103788 w 907217"/>
                  <a:gd name="connsiteY7" fmla="*/ 135927 h 1433366"/>
                  <a:gd name="connsiteX8" fmla="*/ 479684 w 907217"/>
                  <a:gd name="connsiteY8" fmla="*/ 3075 h 1433366"/>
                  <a:gd name="connsiteX9" fmla="*/ 496382 w 907217"/>
                  <a:gd name="connsiteY9" fmla="*/ 594 h 143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7217" h="1433366">
                    <a:moveTo>
                      <a:pt x="496382" y="594"/>
                    </a:moveTo>
                    <a:cubicBezTo>
                      <a:pt x="500607" y="2002"/>
                      <a:pt x="503557" y="6025"/>
                      <a:pt x="505435" y="13804"/>
                    </a:cubicBezTo>
                    <a:cubicBezTo>
                      <a:pt x="511336" y="18096"/>
                      <a:pt x="895450" y="1051878"/>
                      <a:pt x="904570" y="1073337"/>
                    </a:cubicBezTo>
                    <a:cubicBezTo>
                      <a:pt x="909398" y="1085139"/>
                      <a:pt x="908325" y="1089968"/>
                      <a:pt x="895450" y="1094796"/>
                    </a:cubicBezTo>
                    <a:cubicBezTo>
                      <a:pt x="842473" y="1113908"/>
                      <a:pt x="392172" y="1284950"/>
                      <a:pt x="31248" y="1421547"/>
                    </a:cubicBezTo>
                    <a:lnTo>
                      <a:pt x="0" y="1433366"/>
                    </a:lnTo>
                    <a:lnTo>
                      <a:pt x="0" y="172401"/>
                    </a:lnTo>
                    <a:lnTo>
                      <a:pt x="103788" y="135927"/>
                    </a:lnTo>
                    <a:cubicBezTo>
                      <a:pt x="298625" y="67426"/>
                      <a:pt x="455543" y="12128"/>
                      <a:pt x="479684" y="3075"/>
                    </a:cubicBezTo>
                    <a:cubicBezTo>
                      <a:pt x="486658" y="393"/>
                      <a:pt x="492157" y="-815"/>
                      <a:pt x="496382" y="594"/>
                    </a:cubicBezTo>
                    <a:close/>
                  </a:path>
                </a:pathLst>
              </a:custGeom>
              <a:solidFill>
                <a:srgbClr val="000000"/>
              </a:solidFill>
              <a:ln w="9525" cap="flat">
                <a:noFill/>
                <a:prstDash val="solid"/>
                <a:miter/>
              </a:ln>
            </p:spPr>
            <p:txBody>
              <a:bodyPr wrap="square" rtlCol="0" anchor="ctr">
                <a:noAutofit/>
              </a:bodyPr>
              <a:lstStyle/>
              <a:p>
                <a:endParaRPr lang="en-US"/>
              </a:p>
            </p:txBody>
          </p:sp>
        </p:grpSp>
        <p:grpSp>
          <p:nvGrpSpPr>
            <p:cNvPr id="7" name="Group 6">
              <a:extLst>
                <a:ext uri="{FF2B5EF4-FFF2-40B4-BE49-F238E27FC236}">
                  <a16:creationId xmlns:a16="http://schemas.microsoft.com/office/drawing/2014/main" id="{2C6CC77B-D578-4100-ACBF-6CE91E49EAC0}"/>
                </a:ext>
              </a:extLst>
            </p:cNvPr>
            <p:cNvGrpSpPr/>
            <p:nvPr/>
          </p:nvGrpSpPr>
          <p:grpSpPr>
            <a:xfrm>
              <a:off x="1024195" y="4013492"/>
              <a:ext cx="903974" cy="1659328"/>
              <a:chOff x="2832912" y="2217237"/>
              <a:chExt cx="1264088" cy="2320350"/>
            </a:xfrm>
          </p:grpSpPr>
          <p:sp>
            <p:nvSpPr>
              <p:cNvPr id="13" name="Freeform: Shape 12">
                <a:extLst>
                  <a:ext uri="{FF2B5EF4-FFF2-40B4-BE49-F238E27FC236}">
                    <a16:creationId xmlns:a16="http://schemas.microsoft.com/office/drawing/2014/main" id="{58AC3331-7FE5-4275-A633-5B8266AEB2DA}"/>
                  </a:ext>
                </a:extLst>
              </p:cNvPr>
              <p:cNvSpPr/>
              <p:nvPr/>
            </p:nvSpPr>
            <p:spPr>
              <a:xfrm>
                <a:off x="2832912" y="2217237"/>
                <a:ext cx="1264088" cy="2320350"/>
              </a:xfrm>
              <a:custGeom>
                <a:avLst/>
                <a:gdLst>
                  <a:gd name="connsiteX0" fmla="*/ 1460199 w 1604995"/>
                  <a:gd name="connsiteY0" fmla="*/ 2946099 h 2946115"/>
                  <a:gd name="connsiteX1" fmla="*/ 92409 w 1604995"/>
                  <a:gd name="connsiteY1" fmla="*/ 2921334 h 2946115"/>
                  <a:gd name="connsiteX2" fmla="*/ 16 w 1604995"/>
                  <a:gd name="connsiteY2" fmla="*/ 2825131 h 2946115"/>
                  <a:gd name="connsiteX3" fmla="*/ 48594 w 1604995"/>
                  <a:gd name="connsiteY3" fmla="*/ 92409 h 2946115"/>
                  <a:gd name="connsiteX4" fmla="*/ 144796 w 1604995"/>
                  <a:gd name="connsiteY4" fmla="*/ 16 h 2946115"/>
                  <a:gd name="connsiteX5" fmla="*/ 1512586 w 1604995"/>
                  <a:gd name="connsiteY5" fmla="*/ 24781 h 2946115"/>
                  <a:gd name="connsiteX6" fmla="*/ 1604979 w 1604995"/>
                  <a:gd name="connsiteY6" fmla="*/ 120984 h 2946115"/>
                  <a:gd name="connsiteX7" fmla="*/ 1555449 w 1604995"/>
                  <a:gd name="connsiteY7" fmla="*/ 2853706 h 2946115"/>
                  <a:gd name="connsiteX8" fmla="*/ 1460199 w 1604995"/>
                  <a:gd name="connsiteY8" fmla="*/ 2946099 h 294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995" h="2946115">
                    <a:moveTo>
                      <a:pt x="1460199" y="2946099"/>
                    </a:moveTo>
                    <a:lnTo>
                      <a:pt x="92409" y="2921334"/>
                    </a:lnTo>
                    <a:cubicBezTo>
                      <a:pt x="40021" y="2920381"/>
                      <a:pt x="-936" y="2877519"/>
                      <a:pt x="16" y="2825131"/>
                    </a:cubicBezTo>
                    <a:lnTo>
                      <a:pt x="48594" y="92409"/>
                    </a:lnTo>
                    <a:cubicBezTo>
                      <a:pt x="49546" y="40021"/>
                      <a:pt x="92409" y="-936"/>
                      <a:pt x="144796" y="16"/>
                    </a:cubicBezTo>
                    <a:lnTo>
                      <a:pt x="1512586" y="24781"/>
                    </a:lnTo>
                    <a:cubicBezTo>
                      <a:pt x="1564974" y="25734"/>
                      <a:pt x="1605931" y="68596"/>
                      <a:pt x="1604979" y="120984"/>
                    </a:cubicBezTo>
                    <a:lnTo>
                      <a:pt x="1555449" y="2853706"/>
                    </a:lnTo>
                    <a:cubicBezTo>
                      <a:pt x="1554496" y="2906094"/>
                      <a:pt x="1511634" y="2947051"/>
                      <a:pt x="1460199" y="2946099"/>
                    </a:cubicBez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5B4B711-E4BC-499F-BDAD-1184AA85FB0C}"/>
                  </a:ext>
                </a:extLst>
              </p:cNvPr>
              <p:cNvSpPr/>
              <p:nvPr/>
            </p:nvSpPr>
            <p:spPr>
              <a:xfrm>
                <a:off x="2912444" y="2446057"/>
                <a:ext cx="1099772" cy="1786191"/>
              </a:xfrm>
              <a:custGeom>
                <a:avLst/>
                <a:gdLst>
                  <a:gd name="connsiteX0" fmla="*/ 1320165 w 1396365"/>
                  <a:gd name="connsiteY0" fmla="*/ 2267903 h 2267902"/>
                  <a:gd name="connsiteX1" fmla="*/ 36195 w 1396365"/>
                  <a:gd name="connsiteY1" fmla="*/ 2245043 h 2267902"/>
                  <a:gd name="connsiteX2" fmla="*/ 0 w 1396365"/>
                  <a:gd name="connsiteY2" fmla="*/ 2207895 h 2267902"/>
                  <a:gd name="connsiteX3" fmla="*/ 39053 w 1396365"/>
                  <a:gd name="connsiteY3" fmla="*/ 36195 h 2267902"/>
                  <a:gd name="connsiteX4" fmla="*/ 76200 w 1396365"/>
                  <a:gd name="connsiteY4" fmla="*/ 0 h 2267902"/>
                  <a:gd name="connsiteX5" fmla="*/ 1360170 w 1396365"/>
                  <a:gd name="connsiteY5" fmla="*/ 22860 h 2267902"/>
                  <a:gd name="connsiteX6" fmla="*/ 1396365 w 1396365"/>
                  <a:gd name="connsiteY6" fmla="*/ 60007 h 2267902"/>
                  <a:gd name="connsiteX7" fmla="*/ 1357313 w 1396365"/>
                  <a:gd name="connsiteY7" fmla="*/ 2231708 h 2267902"/>
                  <a:gd name="connsiteX8" fmla="*/ 1320165 w 1396365"/>
                  <a:gd name="connsiteY8" fmla="*/ 2267903 h 226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6365" h="2267902">
                    <a:moveTo>
                      <a:pt x="1320165" y="2267903"/>
                    </a:moveTo>
                    <a:lnTo>
                      <a:pt x="36195" y="2245043"/>
                    </a:lnTo>
                    <a:cubicBezTo>
                      <a:pt x="16192" y="2245043"/>
                      <a:pt x="0" y="2227897"/>
                      <a:pt x="0" y="2207895"/>
                    </a:cubicBezTo>
                    <a:lnTo>
                      <a:pt x="39053" y="36195"/>
                    </a:lnTo>
                    <a:cubicBezTo>
                      <a:pt x="39053" y="16192"/>
                      <a:pt x="56197" y="0"/>
                      <a:pt x="76200" y="0"/>
                    </a:cubicBezTo>
                    <a:lnTo>
                      <a:pt x="1360170" y="22860"/>
                    </a:lnTo>
                    <a:cubicBezTo>
                      <a:pt x="1380173" y="22860"/>
                      <a:pt x="1396365" y="40005"/>
                      <a:pt x="1396365" y="60007"/>
                    </a:cubicBezTo>
                    <a:lnTo>
                      <a:pt x="1357313" y="2231708"/>
                    </a:lnTo>
                    <a:cubicBezTo>
                      <a:pt x="1356360" y="2251710"/>
                      <a:pt x="1340167" y="2267903"/>
                      <a:pt x="1320165" y="2267903"/>
                    </a:cubicBezTo>
                    <a:close/>
                  </a:path>
                </a:pathLst>
              </a:custGeom>
              <a:solidFill>
                <a:srgbClr val="CDFEFE"/>
              </a:solidFill>
              <a:ln w="9525"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740DC48B-EC74-4BA9-B24E-1343051872C4}"/>
                  </a:ext>
                </a:extLst>
              </p:cNvPr>
              <p:cNvGrpSpPr/>
              <p:nvPr/>
            </p:nvGrpSpPr>
            <p:grpSpPr>
              <a:xfrm>
                <a:off x="3349795" y="3780629"/>
                <a:ext cx="224346" cy="223572"/>
                <a:chOff x="3349795" y="3780629"/>
                <a:chExt cx="224346" cy="223572"/>
              </a:xfrm>
            </p:grpSpPr>
            <p:sp>
              <p:nvSpPr>
                <p:cNvPr id="16" name="Freeform: Shape 15">
                  <a:extLst>
                    <a:ext uri="{FF2B5EF4-FFF2-40B4-BE49-F238E27FC236}">
                      <a16:creationId xmlns:a16="http://schemas.microsoft.com/office/drawing/2014/main" id="{328DA272-F685-4DB0-95EC-4A4DFE059CCC}"/>
                    </a:ext>
                  </a:extLst>
                </p:cNvPr>
                <p:cNvSpPr/>
                <p:nvPr/>
              </p:nvSpPr>
              <p:spPr>
                <a:xfrm>
                  <a:off x="3349795" y="3780629"/>
                  <a:ext cx="224346" cy="223572"/>
                </a:xfrm>
                <a:custGeom>
                  <a:avLst/>
                  <a:gdLst>
                    <a:gd name="connsiteX0" fmla="*/ 11 w 284849"/>
                    <a:gd name="connsiteY0" fmla="*/ 139076 h 283866"/>
                    <a:gd name="connsiteX1" fmla="*/ 142886 w 284849"/>
                    <a:gd name="connsiteY1" fmla="*/ 11 h 283866"/>
                    <a:gd name="connsiteX2" fmla="*/ 284808 w 284849"/>
                    <a:gd name="connsiteY2" fmla="*/ 143838 h 283866"/>
                    <a:gd name="connsiteX3" fmla="*/ 140981 w 284849"/>
                    <a:gd name="connsiteY3" fmla="*/ 283856 h 283866"/>
                    <a:gd name="connsiteX4" fmla="*/ 11 w 284849"/>
                    <a:gd name="connsiteY4" fmla="*/ 139076 h 283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849" h="283866">
                      <a:moveTo>
                        <a:pt x="11" y="139076"/>
                      </a:moveTo>
                      <a:cubicBezTo>
                        <a:pt x="963" y="60019"/>
                        <a:pt x="62876" y="-942"/>
                        <a:pt x="142886" y="11"/>
                      </a:cubicBezTo>
                      <a:cubicBezTo>
                        <a:pt x="222896" y="11"/>
                        <a:pt x="286713" y="65733"/>
                        <a:pt x="284808" y="143838"/>
                      </a:cubicBezTo>
                      <a:cubicBezTo>
                        <a:pt x="282903" y="220991"/>
                        <a:pt x="218133" y="284808"/>
                        <a:pt x="140981" y="283856"/>
                      </a:cubicBezTo>
                      <a:cubicBezTo>
                        <a:pt x="61923" y="282903"/>
                        <a:pt x="-942" y="219086"/>
                        <a:pt x="11" y="139076"/>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A71E928-87E5-4AA9-9D4C-5DBD04A46C33}"/>
                    </a:ext>
                  </a:extLst>
                </p:cNvPr>
                <p:cNvSpPr/>
                <p:nvPr/>
              </p:nvSpPr>
              <p:spPr>
                <a:xfrm>
                  <a:off x="3420299" y="3850404"/>
                  <a:ext cx="81041" cy="81793"/>
                </a:xfrm>
                <a:custGeom>
                  <a:avLst/>
                  <a:gdLst>
                    <a:gd name="connsiteX0" fmla="*/ 102898 w 102897"/>
                    <a:gd name="connsiteY0" fmla="*/ 51435 h 103851"/>
                    <a:gd name="connsiteX1" fmla="*/ 53368 w 102897"/>
                    <a:gd name="connsiteY1" fmla="*/ 103822 h 103851"/>
                    <a:gd name="connsiteX2" fmla="*/ 28 w 102897"/>
                    <a:gd name="connsiteY2" fmla="*/ 54292 h 103851"/>
                    <a:gd name="connsiteX3" fmla="*/ 51463 w 102897"/>
                    <a:gd name="connsiteY3" fmla="*/ 0 h 103851"/>
                    <a:gd name="connsiteX4" fmla="*/ 102898 w 102897"/>
                    <a:gd name="connsiteY4" fmla="*/ 51435 h 103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97" h="103851">
                      <a:moveTo>
                        <a:pt x="102898" y="51435"/>
                      </a:moveTo>
                      <a:cubicBezTo>
                        <a:pt x="102898" y="80010"/>
                        <a:pt x="81943" y="102870"/>
                        <a:pt x="53368" y="103822"/>
                      </a:cubicBezTo>
                      <a:cubicBezTo>
                        <a:pt x="25745" y="104775"/>
                        <a:pt x="1933" y="81915"/>
                        <a:pt x="28" y="54292"/>
                      </a:cubicBezTo>
                      <a:cubicBezTo>
                        <a:pt x="-925" y="24765"/>
                        <a:pt x="22888" y="0"/>
                        <a:pt x="51463" y="0"/>
                      </a:cubicBezTo>
                      <a:cubicBezTo>
                        <a:pt x="79085" y="0"/>
                        <a:pt x="102898" y="23813"/>
                        <a:pt x="102898" y="51435"/>
                      </a:cubicBezTo>
                      <a:close/>
                    </a:path>
                  </a:pathLst>
                </a:custGeom>
                <a:solidFill>
                  <a:srgbClr val="FCFCFC"/>
                </a:solidFill>
                <a:ln w="9525" cap="flat">
                  <a:noFill/>
                  <a:prstDash val="solid"/>
                  <a:miter/>
                </a:ln>
              </p:spPr>
              <p:txBody>
                <a:bodyPr rtlCol="0" anchor="ctr"/>
                <a:lstStyle/>
                <a:p>
                  <a:endParaRPr lang="en-US"/>
                </a:p>
              </p:txBody>
            </p:sp>
          </p:grpSp>
        </p:grpSp>
        <p:grpSp>
          <p:nvGrpSpPr>
            <p:cNvPr id="8" name="Group 7">
              <a:extLst>
                <a:ext uri="{FF2B5EF4-FFF2-40B4-BE49-F238E27FC236}">
                  <a16:creationId xmlns:a16="http://schemas.microsoft.com/office/drawing/2014/main" id="{07A2FFE6-8A8D-44AB-BE02-FB1395931BA0}"/>
                </a:ext>
              </a:extLst>
            </p:cNvPr>
            <p:cNvGrpSpPr/>
            <p:nvPr/>
          </p:nvGrpSpPr>
          <p:grpSpPr>
            <a:xfrm>
              <a:off x="1509767" y="5181402"/>
              <a:ext cx="1735391" cy="1696581"/>
              <a:chOff x="1509767" y="5181402"/>
              <a:chExt cx="1735391" cy="1696581"/>
            </a:xfrm>
          </p:grpSpPr>
          <p:sp>
            <p:nvSpPr>
              <p:cNvPr id="11" name="Freeform: Shape 10">
                <a:extLst>
                  <a:ext uri="{FF2B5EF4-FFF2-40B4-BE49-F238E27FC236}">
                    <a16:creationId xmlns:a16="http://schemas.microsoft.com/office/drawing/2014/main" id="{C6568D63-E05A-4D70-AFC1-6E7360E1E3B7}"/>
                  </a:ext>
                </a:extLst>
              </p:cNvPr>
              <p:cNvSpPr/>
              <p:nvPr/>
            </p:nvSpPr>
            <p:spPr>
              <a:xfrm>
                <a:off x="2129557" y="6377457"/>
                <a:ext cx="1115601" cy="500526"/>
              </a:xfrm>
              <a:custGeom>
                <a:avLst/>
                <a:gdLst>
                  <a:gd name="connsiteX0" fmla="*/ 603980 w 1744122"/>
                  <a:gd name="connsiteY0" fmla="*/ 1515955 h 1515954"/>
                  <a:gd name="connsiteX1" fmla="*/ 18193 w 1744122"/>
                  <a:gd name="connsiteY1" fmla="*/ 836822 h 1515954"/>
                  <a:gd name="connsiteX2" fmla="*/ 24860 w 1744122"/>
                  <a:gd name="connsiteY2" fmla="*/ 774910 h 1515954"/>
                  <a:gd name="connsiteX3" fmla="*/ 1165003 w 1744122"/>
                  <a:gd name="connsiteY3" fmla="*/ 8147 h 1515954"/>
                  <a:gd name="connsiteX4" fmla="*/ 1203103 w 1744122"/>
                  <a:gd name="connsiteY4" fmla="*/ 11958 h 1515954"/>
                  <a:gd name="connsiteX5" fmla="*/ 1744123 w 1744122"/>
                  <a:gd name="connsiteY5" fmla="*/ 619652 h 1515954"/>
                  <a:gd name="connsiteX6" fmla="*/ 1651730 w 1744122"/>
                  <a:gd name="connsiteY6" fmla="*/ 733000 h 1515954"/>
                  <a:gd name="connsiteX7" fmla="*/ 684943 w 1744122"/>
                  <a:gd name="connsiteY7" fmla="*/ 1478808 h 1515954"/>
                  <a:gd name="connsiteX8" fmla="*/ 603980 w 1744122"/>
                  <a:gd name="connsiteY8" fmla="*/ 1515955 h 1515954"/>
                  <a:gd name="connsiteX0" fmla="*/ 603980 w 1744124"/>
                  <a:gd name="connsiteY0" fmla="*/ 1515955 h 1515956"/>
                  <a:gd name="connsiteX1" fmla="*/ 18193 w 1744124"/>
                  <a:gd name="connsiteY1" fmla="*/ 836822 h 1515956"/>
                  <a:gd name="connsiteX2" fmla="*/ 24860 w 1744124"/>
                  <a:gd name="connsiteY2" fmla="*/ 774910 h 1515956"/>
                  <a:gd name="connsiteX3" fmla="*/ 1165003 w 1744124"/>
                  <a:gd name="connsiteY3" fmla="*/ 8147 h 1515956"/>
                  <a:gd name="connsiteX4" fmla="*/ 1203103 w 1744124"/>
                  <a:gd name="connsiteY4" fmla="*/ 11958 h 1515956"/>
                  <a:gd name="connsiteX5" fmla="*/ 1744123 w 1744124"/>
                  <a:gd name="connsiteY5" fmla="*/ 619652 h 1515956"/>
                  <a:gd name="connsiteX6" fmla="*/ 684943 w 1744124"/>
                  <a:gd name="connsiteY6" fmla="*/ 1478808 h 1515956"/>
                  <a:gd name="connsiteX7" fmla="*/ 603980 w 1744124"/>
                  <a:gd name="connsiteY7" fmla="*/ 1515955 h 1515956"/>
                  <a:gd name="connsiteX0" fmla="*/ 603980 w 1947061"/>
                  <a:gd name="connsiteY0" fmla="*/ 1569179 h 1569178"/>
                  <a:gd name="connsiteX1" fmla="*/ 18193 w 1947061"/>
                  <a:gd name="connsiteY1" fmla="*/ 890046 h 1569178"/>
                  <a:gd name="connsiteX2" fmla="*/ 24860 w 1947061"/>
                  <a:gd name="connsiteY2" fmla="*/ 828134 h 1569178"/>
                  <a:gd name="connsiteX3" fmla="*/ 1165003 w 1947061"/>
                  <a:gd name="connsiteY3" fmla="*/ 61371 h 1569178"/>
                  <a:gd name="connsiteX4" fmla="*/ 1203103 w 1947061"/>
                  <a:gd name="connsiteY4" fmla="*/ 65182 h 1569178"/>
                  <a:gd name="connsiteX5" fmla="*/ 1947061 w 1947061"/>
                  <a:gd name="connsiteY5" fmla="*/ 891425 h 1569178"/>
                  <a:gd name="connsiteX6" fmla="*/ 684943 w 1947061"/>
                  <a:gd name="connsiteY6" fmla="*/ 1532032 h 1569178"/>
                  <a:gd name="connsiteX7" fmla="*/ 603980 w 1947061"/>
                  <a:gd name="connsiteY7" fmla="*/ 1569179 h 1569178"/>
                  <a:gd name="connsiteX0" fmla="*/ 603980 w 1947061"/>
                  <a:gd name="connsiteY0" fmla="*/ 1569179 h 1569180"/>
                  <a:gd name="connsiteX1" fmla="*/ 18193 w 1947061"/>
                  <a:gd name="connsiteY1" fmla="*/ 890046 h 1569180"/>
                  <a:gd name="connsiteX2" fmla="*/ 24860 w 1947061"/>
                  <a:gd name="connsiteY2" fmla="*/ 828134 h 1569180"/>
                  <a:gd name="connsiteX3" fmla="*/ 1165003 w 1947061"/>
                  <a:gd name="connsiteY3" fmla="*/ 61371 h 1569180"/>
                  <a:gd name="connsiteX4" fmla="*/ 1203103 w 1947061"/>
                  <a:gd name="connsiteY4" fmla="*/ 65182 h 1569180"/>
                  <a:gd name="connsiteX5" fmla="*/ 1947061 w 1947061"/>
                  <a:gd name="connsiteY5" fmla="*/ 891425 h 1569180"/>
                  <a:gd name="connsiteX6" fmla="*/ 603980 w 1947061"/>
                  <a:gd name="connsiteY6" fmla="*/ 1569179 h 1569180"/>
                  <a:gd name="connsiteX0" fmla="*/ 127319 w 1943922"/>
                  <a:gd name="connsiteY0" fmla="*/ 994186 h 1037602"/>
                  <a:gd name="connsiteX1" fmla="*/ 15054 w 1943922"/>
                  <a:gd name="connsiteY1" fmla="*/ 890046 h 1037602"/>
                  <a:gd name="connsiteX2" fmla="*/ 21721 w 1943922"/>
                  <a:gd name="connsiteY2" fmla="*/ 828134 h 1037602"/>
                  <a:gd name="connsiteX3" fmla="*/ 1161864 w 1943922"/>
                  <a:gd name="connsiteY3" fmla="*/ 61371 h 1037602"/>
                  <a:gd name="connsiteX4" fmla="*/ 1199964 w 1943922"/>
                  <a:gd name="connsiteY4" fmla="*/ 65182 h 1037602"/>
                  <a:gd name="connsiteX5" fmla="*/ 1943922 w 1943922"/>
                  <a:gd name="connsiteY5" fmla="*/ 891425 h 1037602"/>
                  <a:gd name="connsiteX6" fmla="*/ 127319 w 1943922"/>
                  <a:gd name="connsiteY6" fmla="*/ 994186 h 1037602"/>
                  <a:gd name="connsiteX0" fmla="*/ 127319 w 1943922"/>
                  <a:gd name="connsiteY0" fmla="*/ 994186 h 994186"/>
                  <a:gd name="connsiteX1" fmla="*/ 15054 w 1943922"/>
                  <a:gd name="connsiteY1" fmla="*/ 890046 h 994186"/>
                  <a:gd name="connsiteX2" fmla="*/ 21721 w 1943922"/>
                  <a:gd name="connsiteY2" fmla="*/ 828134 h 994186"/>
                  <a:gd name="connsiteX3" fmla="*/ 1161864 w 1943922"/>
                  <a:gd name="connsiteY3" fmla="*/ 61371 h 994186"/>
                  <a:gd name="connsiteX4" fmla="*/ 1199964 w 1943922"/>
                  <a:gd name="connsiteY4" fmla="*/ 65182 h 994186"/>
                  <a:gd name="connsiteX5" fmla="*/ 1943922 w 1943922"/>
                  <a:gd name="connsiteY5" fmla="*/ 891425 h 994186"/>
                  <a:gd name="connsiteX6" fmla="*/ 127319 w 1943922"/>
                  <a:gd name="connsiteY6" fmla="*/ 994186 h 994186"/>
                  <a:gd name="connsiteX0" fmla="*/ 127319 w 1943922"/>
                  <a:gd name="connsiteY0" fmla="*/ 994186 h 994186"/>
                  <a:gd name="connsiteX1" fmla="*/ 15054 w 1943922"/>
                  <a:gd name="connsiteY1" fmla="*/ 890046 h 994186"/>
                  <a:gd name="connsiteX2" fmla="*/ 21721 w 1943922"/>
                  <a:gd name="connsiteY2" fmla="*/ 828134 h 994186"/>
                  <a:gd name="connsiteX3" fmla="*/ 1161864 w 1943922"/>
                  <a:gd name="connsiteY3" fmla="*/ 61371 h 994186"/>
                  <a:gd name="connsiteX4" fmla="*/ 1199964 w 1943922"/>
                  <a:gd name="connsiteY4" fmla="*/ 65182 h 994186"/>
                  <a:gd name="connsiteX5" fmla="*/ 1943922 w 1943922"/>
                  <a:gd name="connsiteY5" fmla="*/ 891425 h 994186"/>
                  <a:gd name="connsiteX6" fmla="*/ 127319 w 1943922"/>
                  <a:gd name="connsiteY6" fmla="*/ 994186 h 994186"/>
                  <a:gd name="connsiteX0" fmla="*/ 127319 w 1994657"/>
                  <a:gd name="connsiteY0" fmla="*/ 996684 h 996684"/>
                  <a:gd name="connsiteX1" fmla="*/ 15054 w 1994657"/>
                  <a:gd name="connsiteY1" fmla="*/ 892544 h 996684"/>
                  <a:gd name="connsiteX2" fmla="*/ 21721 w 1994657"/>
                  <a:gd name="connsiteY2" fmla="*/ 830632 h 996684"/>
                  <a:gd name="connsiteX3" fmla="*/ 1161864 w 1994657"/>
                  <a:gd name="connsiteY3" fmla="*/ 63869 h 996684"/>
                  <a:gd name="connsiteX4" fmla="*/ 1199964 w 1994657"/>
                  <a:gd name="connsiteY4" fmla="*/ 67680 h 996684"/>
                  <a:gd name="connsiteX5" fmla="*/ 1994657 w 1994657"/>
                  <a:gd name="connsiteY5" fmla="*/ 927745 h 996684"/>
                  <a:gd name="connsiteX6" fmla="*/ 127319 w 1994657"/>
                  <a:gd name="connsiteY6" fmla="*/ 996684 h 996684"/>
                  <a:gd name="connsiteX0" fmla="*/ 127319 w 1994657"/>
                  <a:gd name="connsiteY0" fmla="*/ 996684 h 996684"/>
                  <a:gd name="connsiteX1" fmla="*/ 15054 w 1994657"/>
                  <a:gd name="connsiteY1" fmla="*/ 892544 h 996684"/>
                  <a:gd name="connsiteX2" fmla="*/ 21721 w 1994657"/>
                  <a:gd name="connsiteY2" fmla="*/ 830632 h 996684"/>
                  <a:gd name="connsiteX3" fmla="*/ 1161864 w 1994657"/>
                  <a:gd name="connsiteY3" fmla="*/ 63869 h 996684"/>
                  <a:gd name="connsiteX4" fmla="*/ 1199964 w 1994657"/>
                  <a:gd name="connsiteY4" fmla="*/ 67680 h 996684"/>
                  <a:gd name="connsiteX5" fmla="*/ 1994657 w 1994657"/>
                  <a:gd name="connsiteY5" fmla="*/ 927745 h 996684"/>
                  <a:gd name="connsiteX6" fmla="*/ 127319 w 1994657"/>
                  <a:gd name="connsiteY6" fmla="*/ 996684 h 996684"/>
                  <a:gd name="connsiteX0" fmla="*/ 127319 w 1994657"/>
                  <a:gd name="connsiteY0" fmla="*/ 939723 h 939723"/>
                  <a:gd name="connsiteX1" fmla="*/ 15054 w 1994657"/>
                  <a:gd name="connsiteY1" fmla="*/ 835583 h 939723"/>
                  <a:gd name="connsiteX2" fmla="*/ 21721 w 1994657"/>
                  <a:gd name="connsiteY2" fmla="*/ 773671 h 939723"/>
                  <a:gd name="connsiteX3" fmla="*/ 1161864 w 1994657"/>
                  <a:gd name="connsiteY3" fmla="*/ 6908 h 939723"/>
                  <a:gd name="connsiteX4" fmla="*/ 1199964 w 1994657"/>
                  <a:gd name="connsiteY4" fmla="*/ 10719 h 939723"/>
                  <a:gd name="connsiteX5" fmla="*/ 1994657 w 1994657"/>
                  <a:gd name="connsiteY5" fmla="*/ 870784 h 939723"/>
                  <a:gd name="connsiteX6" fmla="*/ 127319 w 1994657"/>
                  <a:gd name="connsiteY6" fmla="*/ 939723 h 939723"/>
                  <a:gd name="connsiteX0" fmla="*/ 123992 w 1991330"/>
                  <a:gd name="connsiteY0" fmla="*/ 939721 h 939721"/>
                  <a:gd name="connsiteX1" fmla="*/ 11727 w 1991330"/>
                  <a:gd name="connsiteY1" fmla="*/ 835581 h 939721"/>
                  <a:gd name="connsiteX2" fmla="*/ 18394 w 1991330"/>
                  <a:gd name="connsiteY2" fmla="*/ 773669 h 939721"/>
                  <a:gd name="connsiteX3" fmla="*/ 1158537 w 1991330"/>
                  <a:gd name="connsiteY3" fmla="*/ 6906 h 939721"/>
                  <a:gd name="connsiteX4" fmla="*/ 1196637 w 1991330"/>
                  <a:gd name="connsiteY4" fmla="*/ 10717 h 939721"/>
                  <a:gd name="connsiteX5" fmla="*/ 1991330 w 1991330"/>
                  <a:gd name="connsiteY5" fmla="*/ 870782 h 939721"/>
                  <a:gd name="connsiteX6" fmla="*/ 123992 w 1991330"/>
                  <a:gd name="connsiteY6" fmla="*/ 939721 h 939721"/>
                  <a:gd name="connsiteX0" fmla="*/ 194213 w 2061551"/>
                  <a:gd name="connsiteY0" fmla="*/ 939721 h 939721"/>
                  <a:gd name="connsiteX1" fmla="*/ 81948 w 2061551"/>
                  <a:gd name="connsiteY1" fmla="*/ 835582 h 939721"/>
                  <a:gd name="connsiteX2" fmla="*/ 88615 w 2061551"/>
                  <a:gd name="connsiteY2" fmla="*/ 773669 h 939721"/>
                  <a:gd name="connsiteX3" fmla="*/ 1228758 w 2061551"/>
                  <a:gd name="connsiteY3" fmla="*/ 6906 h 939721"/>
                  <a:gd name="connsiteX4" fmla="*/ 1266858 w 2061551"/>
                  <a:gd name="connsiteY4" fmla="*/ 10717 h 939721"/>
                  <a:gd name="connsiteX5" fmla="*/ 2061551 w 2061551"/>
                  <a:gd name="connsiteY5" fmla="*/ 870782 h 939721"/>
                  <a:gd name="connsiteX6" fmla="*/ 194213 w 2061551"/>
                  <a:gd name="connsiteY6" fmla="*/ 939721 h 939721"/>
                  <a:gd name="connsiteX0" fmla="*/ 123486 w 1990824"/>
                  <a:gd name="connsiteY0" fmla="*/ 939721 h 939721"/>
                  <a:gd name="connsiteX1" fmla="*/ 11221 w 1990824"/>
                  <a:gd name="connsiteY1" fmla="*/ 835582 h 939721"/>
                  <a:gd name="connsiteX2" fmla="*/ 17888 w 1990824"/>
                  <a:gd name="connsiteY2" fmla="*/ 773669 h 939721"/>
                  <a:gd name="connsiteX3" fmla="*/ 1158031 w 1990824"/>
                  <a:gd name="connsiteY3" fmla="*/ 6906 h 939721"/>
                  <a:gd name="connsiteX4" fmla="*/ 1196131 w 1990824"/>
                  <a:gd name="connsiteY4" fmla="*/ 10717 h 939721"/>
                  <a:gd name="connsiteX5" fmla="*/ 1990824 w 1990824"/>
                  <a:gd name="connsiteY5" fmla="*/ 870782 h 939721"/>
                  <a:gd name="connsiteX6" fmla="*/ 123486 w 1990824"/>
                  <a:gd name="connsiteY6" fmla="*/ 939721 h 939721"/>
                  <a:gd name="connsiteX0" fmla="*/ 125450 w 1992788"/>
                  <a:gd name="connsiteY0" fmla="*/ 939721 h 939721"/>
                  <a:gd name="connsiteX1" fmla="*/ 13185 w 1992788"/>
                  <a:gd name="connsiteY1" fmla="*/ 835582 h 939721"/>
                  <a:gd name="connsiteX2" fmla="*/ 19852 w 1992788"/>
                  <a:gd name="connsiteY2" fmla="*/ 773669 h 939721"/>
                  <a:gd name="connsiteX3" fmla="*/ 1159995 w 1992788"/>
                  <a:gd name="connsiteY3" fmla="*/ 6906 h 939721"/>
                  <a:gd name="connsiteX4" fmla="*/ 1198095 w 1992788"/>
                  <a:gd name="connsiteY4" fmla="*/ 10717 h 939721"/>
                  <a:gd name="connsiteX5" fmla="*/ 1992788 w 1992788"/>
                  <a:gd name="connsiteY5" fmla="*/ 870782 h 939721"/>
                  <a:gd name="connsiteX6" fmla="*/ 125450 w 1992788"/>
                  <a:gd name="connsiteY6" fmla="*/ 939721 h 939721"/>
                  <a:gd name="connsiteX0" fmla="*/ 186284 w 2053622"/>
                  <a:gd name="connsiteY0" fmla="*/ 939721 h 939721"/>
                  <a:gd name="connsiteX1" fmla="*/ 97684 w 2053622"/>
                  <a:gd name="connsiteY1" fmla="*/ 830850 h 939721"/>
                  <a:gd name="connsiteX2" fmla="*/ 80686 w 2053622"/>
                  <a:gd name="connsiteY2" fmla="*/ 773669 h 939721"/>
                  <a:gd name="connsiteX3" fmla="*/ 1220829 w 2053622"/>
                  <a:gd name="connsiteY3" fmla="*/ 6906 h 939721"/>
                  <a:gd name="connsiteX4" fmla="*/ 1258929 w 2053622"/>
                  <a:gd name="connsiteY4" fmla="*/ 10717 h 939721"/>
                  <a:gd name="connsiteX5" fmla="*/ 2053622 w 2053622"/>
                  <a:gd name="connsiteY5" fmla="*/ 870782 h 939721"/>
                  <a:gd name="connsiteX6" fmla="*/ 186284 w 2053622"/>
                  <a:gd name="connsiteY6" fmla="*/ 939721 h 939721"/>
                  <a:gd name="connsiteX0" fmla="*/ 113169 w 1980507"/>
                  <a:gd name="connsiteY0" fmla="*/ 939721 h 939721"/>
                  <a:gd name="connsiteX1" fmla="*/ 24569 w 1980507"/>
                  <a:gd name="connsiteY1" fmla="*/ 830850 h 939721"/>
                  <a:gd name="connsiteX2" fmla="*/ 7571 w 1980507"/>
                  <a:gd name="connsiteY2" fmla="*/ 773669 h 939721"/>
                  <a:gd name="connsiteX3" fmla="*/ 1147714 w 1980507"/>
                  <a:gd name="connsiteY3" fmla="*/ 6906 h 939721"/>
                  <a:gd name="connsiteX4" fmla="*/ 1185814 w 1980507"/>
                  <a:gd name="connsiteY4" fmla="*/ 10717 h 939721"/>
                  <a:gd name="connsiteX5" fmla="*/ 1980507 w 1980507"/>
                  <a:gd name="connsiteY5" fmla="*/ 870782 h 939721"/>
                  <a:gd name="connsiteX6" fmla="*/ 113169 w 1980507"/>
                  <a:gd name="connsiteY6" fmla="*/ 939721 h 939721"/>
                  <a:gd name="connsiteX0" fmla="*/ 74690 w 1989360"/>
                  <a:gd name="connsiteY0" fmla="*/ 887655 h 887655"/>
                  <a:gd name="connsiteX1" fmla="*/ 33422 w 1989360"/>
                  <a:gd name="connsiteY1" fmla="*/ 830850 h 887655"/>
                  <a:gd name="connsiteX2" fmla="*/ 16424 w 1989360"/>
                  <a:gd name="connsiteY2" fmla="*/ 773669 h 887655"/>
                  <a:gd name="connsiteX3" fmla="*/ 1156567 w 1989360"/>
                  <a:gd name="connsiteY3" fmla="*/ 6906 h 887655"/>
                  <a:gd name="connsiteX4" fmla="*/ 1194667 w 1989360"/>
                  <a:gd name="connsiteY4" fmla="*/ 10717 h 887655"/>
                  <a:gd name="connsiteX5" fmla="*/ 1989360 w 1989360"/>
                  <a:gd name="connsiteY5" fmla="*/ 870782 h 887655"/>
                  <a:gd name="connsiteX6" fmla="*/ 74690 w 1989360"/>
                  <a:gd name="connsiteY6" fmla="*/ 887655 h 887655"/>
                  <a:gd name="connsiteX0" fmla="*/ 74690 w 1989360"/>
                  <a:gd name="connsiteY0" fmla="*/ 887655 h 891456"/>
                  <a:gd name="connsiteX1" fmla="*/ 33422 w 1989360"/>
                  <a:gd name="connsiteY1" fmla="*/ 830850 h 891456"/>
                  <a:gd name="connsiteX2" fmla="*/ 16424 w 1989360"/>
                  <a:gd name="connsiteY2" fmla="*/ 773669 h 891456"/>
                  <a:gd name="connsiteX3" fmla="*/ 1156567 w 1989360"/>
                  <a:gd name="connsiteY3" fmla="*/ 6906 h 891456"/>
                  <a:gd name="connsiteX4" fmla="*/ 1194667 w 1989360"/>
                  <a:gd name="connsiteY4" fmla="*/ 10717 h 891456"/>
                  <a:gd name="connsiteX5" fmla="*/ 1989360 w 1989360"/>
                  <a:gd name="connsiteY5" fmla="*/ 870782 h 891456"/>
                  <a:gd name="connsiteX6" fmla="*/ 74690 w 1989360"/>
                  <a:gd name="connsiteY6" fmla="*/ 887655 h 891456"/>
                  <a:gd name="connsiteX0" fmla="*/ 66068 w 1980738"/>
                  <a:gd name="connsiteY0" fmla="*/ 887655 h 891458"/>
                  <a:gd name="connsiteX1" fmla="*/ 24800 w 1980738"/>
                  <a:gd name="connsiteY1" fmla="*/ 830850 h 891458"/>
                  <a:gd name="connsiteX2" fmla="*/ 7802 w 1980738"/>
                  <a:gd name="connsiteY2" fmla="*/ 773669 h 891458"/>
                  <a:gd name="connsiteX3" fmla="*/ 1147945 w 1980738"/>
                  <a:gd name="connsiteY3" fmla="*/ 6906 h 891458"/>
                  <a:gd name="connsiteX4" fmla="*/ 1186045 w 1980738"/>
                  <a:gd name="connsiteY4" fmla="*/ 10717 h 891458"/>
                  <a:gd name="connsiteX5" fmla="*/ 1980738 w 1980738"/>
                  <a:gd name="connsiteY5" fmla="*/ 870782 h 891458"/>
                  <a:gd name="connsiteX6" fmla="*/ 66068 w 1980738"/>
                  <a:gd name="connsiteY6" fmla="*/ 887655 h 891458"/>
                  <a:gd name="connsiteX0" fmla="*/ 66068 w 1980738"/>
                  <a:gd name="connsiteY0" fmla="*/ 943918 h 943918"/>
                  <a:gd name="connsiteX1" fmla="*/ 24800 w 1980738"/>
                  <a:gd name="connsiteY1" fmla="*/ 887113 h 943918"/>
                  <a:gd name="connsiteX2" fmla="*/ 7802 w 1980738"/>
                  <a:gd name="connsiteY2" fmla="*/ 829932 h 943918"/>
                  <a:gd name="connsiteX3" fmla="*/ 1147945 w 1980738"/>
                  <a:gd name="connsiteY3" fmla="*/ 63169 h 943918"/>
                  <a:gd name="connsiteX4" fmla="*/ 1186045 w 1980738"/>
                  <a:gd name="connsiteY4" fmla="*/ 66980 h 943918"/>
                  <a:gd name="connsiteX5" fmla="*/ 1980738 w 1980738"/>
                  <a:gd name="connsiteY5" fmla="*/ 917579 h 943918"/>
                  <a:gd name="connsiteX6" fmla="*/ 66068 w 1980738"/>
                  <a:gd name="connsiteY6" fmla="*/ 943918 h 943918"/>
                  <a:gd name="connsiteX0" fmla="*/ 66068 w 1980738"/>
                  <a:gd name="connsiteY0" fmla="*/ 888677 h 888677"/>
                  <a:gd name="connsiteX1" fmla="*/ 24800 w 1980738"/>
                  <a:gd name="connsiteY1" fmla="*/ 831872 h 888677"/>
                  <a:gd name="connsiteX2" fmla="*/ 7802 w 1980738"/>
                  <a:gd name="connsiteY2" fmla="*/ 774691 h 888677"/>
                  <a:gd name="connsiteX3" fmla="*/ 1147945 w 1980738"/>
                  <a:gd name="connsiteY3" fmla="*/ 7928 h 888677"/>
                  <a:gd name="connsiteX4" fmla="*/ 1186045 w 1980738"/>
                  <a:gd name="connsiteY4" fmla="*/ 11739 h 888677"/>
                  <a:gd name="connsiteX5" fmla="*/ 1980738 w 1980738"/>
                  <a:gd name="connsiteY5" fmla="*/ 862338 h 888677"/>
                  <a:gd name="connsiteX6" fmla="*/ 66068 w 1980738"/>
                  <a:gd name="connsiteY6" fmla="*/ 888677 h 88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0738" h="888677">
                    <a:moveTo>
                      <a:pt x="66068" y="888677"/>
                    </a:moveTo>
                    <a:cubicBezTo>
                      <a:pt x="48133" y="844071"/>
                      <a:pt x="34511" y="850870"/>
                      <a:pt x="24800" y="831872"/>
                    </a:cubicBezTo>
                    <a:cubicBezTo>
                      <a:pt x="15089" y="812874"/>
                      <a:pt x="-13725" y="788949"/>
                      <a:pt x="7802" y="774691"/>
                    </a:cubicBezTo>
                    <a:cubicBezTo>
                      <a:pt x="201357" y="646493"/>
                      <a:pt x="1067935" y="63173"/>
                      <a:pt x="1147945" y="7928"/>
                    </a:cubicBezTo>
                    <a:cubicBezTo>
                      <a:pt x="1164137" y="-3502"/>
                      <a:pt x="1170310" y="-2866"/>
                      <a:pt x="1186045" y="11739"/>
                    </a:cubicBezTo>
                    <a:cubicBezTo>
                      <a:pt x="1324844" y="154141"/>
                      <a:pt x="1732752" y="586924"/>
                      <a:pt x="1980738" y="862338"/>
                    </a:cubicBezTo>
                    <a:cubicBezTo>
                      <a:pt x="1356627" y="910065"/>
                      <a:pt x="599950" y="866574"/>
                      <a:pt x="66068" y="888677"/>
                    </a:cubicBezTo>
                    <a:close/>
                  </a:path>
                </a:pathLst>
              </a:custGeom>
              <a:solidFill>
                <a:srgbClr val="000000"/>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698F503-0D38-49DC-A12F-8303190E97C2}"/>
                  </a:ext>
                </a:extLst>
              </p:cNvPr>
              <p:cNvSpPr/>
              <p:nvPr/>
            </p:nvSpPr>
            <p:spPr>
              <a:xfrm>
                <a:off x="1509767" y="5181402"/>
                <a:ext cx="1129540" cy="1637209"/>
              </a:xfrm>
              <a:custGeom>
                <a:avLst/>
                <a:gdLst>
                  <a:gd name="connsiteX0" fmla="*/ 2005485 w 2005484"/>
                  <a:gd name="connsiteY0" fmla="*/ 2294387 h 2906844"/>
                  <a:gd name="connsiteX1" fmla="*/ 1502564 w 2005484"/>
                  <a:gd name="connsiteY1" fmla="*/ 2638239 h 2906844"/>
                  <a:gd name="connsiteX2" fmla="*/ 1095847 w 2005484"/>
                  <a:gd name="connsiteY2" fmla="*/ 2906845 h 2906844"/>
                  <a:gd name="connsiteX3" fmla="*/ 725324 w 2005484"/>
                  <a:gd name="connsiteY3" fmla="*/ 2624904 h 2906844"/>
                  <a:gd name="connsiteX4" fmla="*/ 351944 w 2005484"/>
                  <a:gd name="connsiteY4" fmla="*/ 2177229 h 2906844"/>
                  <a:gd name="connsiteX5" fmla="*/ 249074 w 2005484"/>
                  <a:gd name="connsiteY5" fmla="*/ 2015304 h 2906844"/>
                  <a:gd name="connsiteX6" fmla="*/ 227167 w 2005484"/>
                  <a:gd name="connsiteY6" fmla="*/ 1910529 h 2906844"/>
                  <a:gd name="connsiteX7" fmla="*/ 220499 w 2005484"/>
                  <a:gd name="connsiteY7" fmla="*/ 1660974 h 2906844"/>
                  <a:gd name="connsiteX8" fmla="*/ 201449 w 2005484"/>
                  <a:gd name="connsiteY8" fmla="*/ 1409514 h 2906844"/>
                  <a:gd name="connsiteX9" fmla="*/ 320512 w 2005484"/>
                  <a:gd name="connsiteY9" fmla="*/ 1135194 h 2906844"/>
                  <a:gd name="connsiteX10" fmla="*/ 329084 w 2005484"/>
                  <a:gd name="connsiteY10" fmla="*/ 1108524 h 2906844"/>
                  <a:gd name="connsiteX11" fmla="*/ 238597 w 2005484"/>
                  <a:gd name="connsiteY11" fmla="*/ 865637 h 2906844"/>
                  <a:gd name="connsiteX12" fmla="*/ 210974 w 2005484"/>
                  <a:gd name="connsiteY12" fmla="*/ 813249 h 2906844"/>
                  <a:gd name="connsiteX13" fmla="*/ 88102 w 2005484"/>
                  <a:gd name="connsiteY13" fmla="*/ 479874 h 2906844"/>
                  <a:gd name="connsiteX14" fmla="*/ 12855 w 2005484"/>
                  <a:gd name="connsiteY14" fmla="*/ 237939 h 2906844"/>
                  <a:gd name="connsiteX15" fmla="*/ 472 w 2005484"/>
                  <a:gd name="connsiteY15" fmla="*/ 117924 h 2906844"/>
                  <a:gd name="connsiteX16" fmla="*/ 108105 w 2005484"/>
                  <a:gd name="connsiteY16" fmla="*/ 3624 h 2906844"/>
                  <a:gd name="connsiteX17" fmla="*/ 188114 w 2005484"/>
                  <a:gd name="connsiteY17" fmla="*/ 767 h 2906844"/>
                  <a:gd name="connsiteX18" fmla="*/ 284317 w 2005484"/>
                  <a:gd name="connsiteY18" fmla="*/ 69347 h 2906844"/>
                  <a:gd name="connsiteX19" fmla="*/ 410999 w 2005484"/>
                  <a:gd name="connsiteY19" fmla="*/ 318902 h 2906844"/>
                  <a:gd name="connsiteX20" fmla="*/ 474817 w 2005484"/>
                  <a:gd name="connsiteY20" fmla="*/ 467492 h 2906844"/>
                  <a:gd name="connsiteX21" fmla="*/ 664364 w 2005484"/>
                  <a:gd name="connsiteY21" fmla="*/ 835157 h 2906844"/>
                  <a:gd name="connsiteX22" fmla="*/ 689130 w 2005484"/>
                  <a:gd name="connsiteY22" fmla="*/ 841824 h 2906844"/>
                  <a:gd name="connsiteX23" fmla="*/ 758662 w 2005484"/>
                  <a:gd name="connsiteY23" fmla="*/ 815154 h 2906844"/>
                  <a:gd name="connsiteX24" fmla="*/ 940589 w 2005484"/>
                  <a:gd name="connsiteY24" fmla="*/ 830394 h 2906844"/>
                  <a:gd name="connsiteX25" fmla="*/ 987262 w 2005484"/>
                  <a:gd name="connsiteY25" fmla="*/ 857064 h 2906844"/>
                  <a:gd name="connsiteX26" fmla="*/ 1163474 w 2005484"/>
                  <a:gd name="connsiteY26" fmla="*/ 918024 h 2906844"/>
                  <a:gd name="connsiteX27" fmla="*/ 1332067 w 2005484"/>
                  <a:gd name="connsiteY27" fmla="*/ 979937 h 2906844"/>
                  <a:gd name="connsiteX28" fmla="*/ 1627342 w 2005484"/>
                  <a:gd name="connsiteY28" fmla="*/ 1078997 h 2906844"/>
                  <a:gd name="connsiteX29" fmla="*/ 1854037 w 2005484"/>
                  <a:gd name="connsiteY29" fmla="*/ 1292357 h 2906844"/>
                  <a:gd name="connsiteX30" fmla="*/ 1879755 w 2005484"/>
                  <a:gd name="connsiteY30" fmla="*/ 1525719 h 2906844"/>
                  <a:gd name="connsiteX31" fmla="*/ 1927380 w 2005484"/>
                  <a:gd name="connsiteY31" fmla="*/ 2072454 h 2906844"/>
                  <a:gd name="connsiteX32" fmla="*/ 2005485 w 2005484"/>
                  <a:gd name="connsiteY32" fmla="*/ 2294387 h 290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05484" h="2906844">
                    <a:moveTo>
                      <a:pt x="2005485" y="2294387"/>
                    </a:moveTo>
                    <a:cubicBezTo>
                      <a:pt x="1837844" y="2408687"/>
                      <a:pt x="1670205" y="2523939"/>
                      <a:pt x="1502564" y="2638239"/>
                    </a:cubicBezTo>
                    <a:cubicBezTo>
                      <a:pt x="1371119" y="2727775"/>
                      <a:pt x="1229197" y="2818262"/>
                      <a:pt x="1095847" y="2906845"/>
                    </a:cubicBezTo>
                    <a:cubicBezTo>
                      <a:pt x="1025362" y="2854457"/>
                      <a:pt x="855817" y="2739204"/>
                      <a:pt x="725324" y="2624904"/>
                    </a:cubicBezTo>
                    <a:cubicBezTo>
                      <a:pt x="577687" y="2495364"/>
                      <a:pt x="465292" y="2336297"/>
                      <a:pt x="351944" y="2177229"/>
                    </a:cubicBezTo>
                    <a:cubicBezTo>
                      <a:pt x="314797" y="2124842"/>
                      <a:pt x="271934" y="2076264"/>
                      <a:pt x="249074" y="2015304"/>
                    </a:cubicBezTo>
                    <a:cubicBezTo>
                      <a:pt x="235739" y="1981014"/>
                      <a:pt x="229072" y="1945772"/>
                      <a:pt x="227167" y="1910529"/>
                    </a:cubicBezTo>
                    <a:cubicBezTo>
                      <a:pt x="223357" y="1827662"/>
                      <a:pt x="224309" y="1743842"/>
                      <a:pt x="220499" y="1660974"/>
                    </a:cubicBezTo>
                    <a:cubicBezTo>
                      <a:pt x="216689" y="1577154"/>
                      <a:pt x="209069" y="1493334"/>
                      <a:pt x="201449" y="1409514"/>
                    </a:cubicBezTo>
                    <a:cubicBezTo>
                      <a:pt x="191924" y="1296167"/>
                      <a:pt x="209069" y="1195202"/>
                      <a:pt x="320512" y="1135194"/>
                    </a:cubicBezTo>
                    <a:cubicBezTo>
                      <a:pt x="332894" y="1128527"/>
                      <a:pt x="334799" y="1121859"/>
                      <a:pt x="329084" y="1108524"/>
                    </a:cubicBezTo>
                    <a:cubicBezTo>
                      <a:pt x="298605" y="1027562"/>
                      <a:pt x="268124" y="946599"/>
                      <a:pt x="238597" y="865637"/>
                    </a:cubicBezTo>
                    <a:cubicBezTo>
                      <a:pt x="221452" y="852302"/>
                      <a:pt x="217642" y="831347"/>
                      <a:pt x="210974" y="813249"/>
                    </a:cubicBezTo>
                    <a:cubicBezTo>
                      <a:pt x="170017" y="701807"/>
                      <a:pt x="129059" y="591317"/>
                      <a:pt x="88102" y="479874"/>
                    </a:cubicBezTo>
                    <a:cubicBezTo>
                      <a:pt x="62384" y="399864"/>
                      <a:pt x="34762" y="319854"/>
                      <a:pt x="12855" y="237939"/>
                    </a:cubicBezTo>
                    <a:cubicBezTo>
                      <a:pt x="2377" y="198887"/>
                      <a:pt x="-1433" y="157929"/>
                      <a:pt x="472" y="117924"/>
                    </a:cubicBezTo>
                    <a:cubicBezTo>
                      <a:pt x="4282" y="55059"/>
                      <a:pt x="45239" y="10292"/>
                      <a:pt x="108105" y="3624"/>
                    </a:cubicBezTo>
                    <a:cubicBezTo>
                      <a:pt x="134774" y="767"/>
                      <a:pt x="161444" y="-1138"/>
                      <a:pt x="188114" y="767"/>
                    </a:cubicBezTo>
                    <a:cubicBezTo>
                      <a:pt x="236692" y="3624"/>
                      <a:pt x="263362" y="30294"/>
                      <a:pt x="284317" y="69347"/>
                    </a:cubicBezTo>
                    <a:cubicBezTo>
                      <a:pt x="329084" y="151262"/>
                      <a:pt x="370994" y="235082"/>
                      <a:pt x="410999" y="318902"/>
                    </a:cubicBezTo>
                    <a:cubicBezTo>
                      <a:pt x="428144" y="370337"/>
                      <a:pt x="463387" y="413199"/>
                      <a:pt x="474817" y="467492"/>
                    </a:cubicBezTo>
                    <a:cubicBezTo>
                      <a:pt x="527205" y="596079"/>
                      <a:pt x="601499" y="713237"/>
                      <a:pt x="664364" y="835157"/>
                    </a:cubicBezTo>
                    <a:cubicBezTo>
                      <a:pt x="671032" y="847539"/>
                      <a:pt x="677699" y="846587"/>
                      <a:pt x="689130" y="841824"/>
                    </a:cubicBezTo>
                    <a:cubicBezTo>
                      <a:pt x="711989" y="832299"/>
                      <a:pt x="734849" y="823727"/>
                      <a:pt x="758662" y="815154"/>
                    </a:cubicBezTo>
                    <a:cubicBezTo>
                      <a:pt x="821527" y="793247"/>
                      <a:pt x="882487" y="799914"/>
                      <a:pt x="940589" y="830394"/>
                    </a:cubicBezTo>
                    <a:cubicBezTo>
                      <a:pt x="956782" y="838967"/>
                      <a:pt x="973927" y="845634"/>
                      <a:pt x="987262" y="857064"/>
                    </a:cubicBezTo>
                    <a:cubicBezTo>
                      <a:pt x="1038697" y="898974"/>
                      <a:pt x="1096799" y="915167"/>
                      <a:pt x="1163474" y="918024"/>
                    </a:cubicBezTo>
                    <a:cubicBezTo>
                      <a:pt x="1225387" y="919929"/>
                      <a:pt x="1281585" y="947552"/>
                      <a:pt x="1332067" y="979937"/>
                    </a:cubicBezTo>
                    <a:cubicBezTo>
                      <a:pt x="1422555" y="1037087"/>
                      <a:pt x="1520662" y="1066614"/>
                      <a:pt x="1627342" y="1078997"/>
                    </a:cubicBezTo>
                    <a:cubicBezTo>
                      <a:pt x="1758787" y="1093284"/>
                      <a:pt x="1824510" y="1162817"/>
                      <a:pt x="1854037" y="1292357"/>
                    </a:cubicBezTo>
                    <a:cubicBezTo>
                      <a:pt x="1871182" y="1369509"/>
                      <a:pt x="1872135" y="1448567"/>
                      <a:pt x="1879755" y="1525719"/>
                    </a:cubicBezTo>
                    <a:cubicBezTo>
                      <a:pt x="1896899" y="1707647"/>
                      <a:pt x="1902614" y="1890527"/>
                      <a:pt x="1927380" y="2072454"/>
                    </a:cubicBezTo>
                    <a:cubicBezTo>
                      <a:pt x="1940714" y="2151512"/>
                      <a:pt x="1967385" y="2224854"/>
                      <a:pt x="2005485" y="2294387"/>
                    </a:cubicBezTo>
                    <a:close/>
                  </a:path>
                </a:pathLst>
              </a:custGeom>
              <a:solidFill>
                <a:srgbClr val="FECBA3"/>
              </a:solidFill>
              <a:ln w="9525" cap="flat">
                <a:noFill/>
                <a:prstDash val="solid"/>
                <a:miter/>
              </a:ln>
            </p:spPr>
            <p:txBody>
              <a:bodyPr rtlCol="0" anchor="ctr"/>
              <a:lstStyle/>
              <a:p>
                <a:endParaRPr lang="en-US"/>
              </a:p>
            </p:txBody>
          </p:sp>
        </p:grpSp>
        <p:sp>
          <p:nvSpPr>
            <p:cNvPr id="9" name="Rectangle 9">
              <a:extLst>
                <a:ext uri="{FF2B5EF4-FFF2-40B4-BE49-F238E27FC236}">
                  <a16:creationId xmlns:a16="http://schemas.microsoft.com/office/drawing/2014/main" id="{2705E6A0-B160-4B2D-8F4B-247E23DD6EFE}"/>
                </a:ext>
              </a:extLst>
            </p:cNvPr>
            <p:cNvSpPr/>
            <p:nvPr/>
          </p:nvSpPr>
          <p:spPr>
            <a:xfrm>
              <a:off x="1158431" y="4364985"/>
              <a:ext cx="629583" cy="628557"/>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Freeform: Shape 9">
              <a:extLst>
                <a:ext uri="{FF2B5EF4-FFF2-40B4-BE49-F238E27FC236}">
                  <a16:creationId xmlns:a16="http://schemas.microsoft.com/office/drawing/2014/main" id="{C10D64ED-2B2E-4FB2-AAB9-FE08F3BAB37F}"/>
                </a:ext>
              </a:extLst>
            </p:cNvPr>
            <p:cNvSpPr/>
            <p:nvPr/>
          </p:nvSpPr>
          <p:spPr>
            <a:xfrm>
              <a:off x="1191846" y="3385664"/>
              <a:ext cx="635841" cy="468071"/>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E999A635-2B27-46BB-A380-5AFB015FECB1}"/>
              </a:ext>
            </a:extLst>
          </p:cNvPr>
          <p:cNvSpPr txBox="1"/>
          <p:nvPr/>
        </p:nvSpPr>
        <p:spPr>
          <a:xfrm>
            <a:off x="11828784" y="0"/>
            <a:ext cx="363216" cy="369332"/>
          </a:xfrm>
          <a:prstGeom prst="rect">
            <a:avLst/>
          </a:prstGeom>
          <a:noFill/>
        </p:spPr>
        <p:txBody>
          <a:bodyPr wrap="square" rtlCol="0">
            <a:spAutoFit/>
          </a:bodyPr>
          <a:lstStyle/>
          <a:p>
            <a:r>
              <a:rPr lang="fa-IR" dirty="0"/>
              <a:t>7</a:t>
            </a:r>
            <a:endParaRPr lang="en-US" dirty="0"/>
          </a:p>
        </p:txBody>
      </p:sp>
    </p:spTree>
    <p:extLst>
      <p:ext uri="{BB962C8B-B14F-4D97-AF65-F5344CB8AC3E}">
        <p14:creationId xmlns:p14="http://schemas.microsoft.com/office/powerpoint/2010/main" val="3348984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DA99C-8844-4FCC-81E5-124590A906E0}"/>
              </a:ext>
            </a:extLst>
          </p:cNvPr>
          <p:cNvSpPr txBox="1"/>
          <p:nvPr/>
        </p:nvSpPr>
        <p:spPr>
          <a:xfrm>
            <a:off x="7594525" y="0"/>
            <a:ext cx="1724238" cy="523220"/>
          </a:xfrm>
          <a:prstGeom prst="rect">
            <a:avLst/>
          </a:prstGeom>
          <a:noFill/>
        </p:spPr>
        <p:txBody>
          <a:bodyPr wrap="square" rtlCol="0">
            <a:spAutoFit/>
          </a:bodyPr>
          <a:lstStyle/>
          <a:p>
            <a:pPr algn="ctr" rtl="1"/>
            <a:r>
              <a:rPr lang="fa-IR" sz="2800" b="1" dirty="0">
                <a:solidFill>
                  <a:srgbClr val="FF0000"/>
                </a:solidFill>
              </a:rPr>
              <a:t>اینترنت اشیا</a:t>
            </a:r>
            <a:endParaRPr lang="en-US" sz="2800" b="1" dirty="0">
              <a:solidFill>
                <a:srgbClr val="FF0000"/>
              </a:solidFill>
            </a:endParaRPr>
          </a:p>
        </p:txBody>
      </p:sp>
      <p:sp>
        <p:nvSpPr>
          <p:cNvPr id="3" name="TextBox 2">
            <a:extLst>
              <a:ext uri="{FF2B5EF4-FFF2-40B4-BE49-F238E27FC236}">
                <a16:creationId xmlns:a16="http://schemas.microsoft.com/office/drawing/2014/main" id="{C9273FEA-72DA-401C-86A3-791617F0F3A3}"/>
              </a:ext>
            </a:extLst>
          </p:cNvPr>
          <p:cNvSpPr txBox="1"/>
          <p:nvPr/>
        </p:nvSpPr>
        <p:spPr>
          <a:xfrm>
            <a:off x="5384973" y="597865"/>
            <a:ext cx="6143342" cy="5909310"/>
          </a:xfrm>
          <a:prstGeom prst="rect">
            <a:avLst/>
          </a:prstGeom>
          <a:noFill/>
        </p:spPr>
        <p:txBody>
          <a:bodyPr wrap="square" rtlCol="0">
            <a:spAutoFit/>
          </a:bodyPr>
          <a:lstStyle/>
          <a:p>
            <a:pPr algn="r" rtl="1"/>
            <a:r>
              <a:rPr lang="fa-IR" dirty="0"/>
              <a:t>اینترنت اشیا یعنی اتصال دستگاه‌های مختلف به یکدیگر از طریق اینترنت.</a:t>
            </a:r>
          </a:p>
          <a:p>
            <a:pPr algn="r" rtl="1"/>
            <a:r>
              <a:rPr lang="fa-IR" dirty="0"/>
              <a:t> به کمک اینترنت اشیا برنامه‌ها و دستگاه‌های مختلف می‌توانند از طریق اتصال اینترنت با یکدیگر و حتی انسان تعامل و صحبت کنند. مثلا یخچال های هوشمندی که به اینترنت متصلند و شما را از موجودی و تاریخ انقضا مواد خوراکی داخل آن با خبر می‌کنند. در واقع، اینترنت اشیا شما را قادر می سازد تا اشیا مورد استفاده خود را از راه دور و به کمک زیرساخت‌های اینترنتی مدیریت و کنترل کنیداینترنت اشیا برای ادغام مستقیم دنیای فیزیکی و سیستم‌های مبتنی بر کامپیوتر فرصت هایی ایجاد می‌کند؛ سیستم هایی مانند؛ خودروهای هوشمند، یخچال‌های هوشمند، خانه‌های هوشمند، اسکنرهای امنیت سایبری بیومتریک، تجهیزات کارخانه هوشمند، مثال هایی از اینترنت اشیا هستند که این روزها زیاد به گوشتان می‌خورد. همه این دستگاه ها در زیر مجموعه اینترنت اشیا قرار می‌گیرند.</a:t>
            </a:r>
          </a:p>
          <a:p>
            <a:pPr algn="r" rtl="1"/>
            <a:r>
              <a:rPr lang="fa-IR" dirty="0"/>
              <a:t>در تکنولوژی</a:t>
            </a:r>
            <a:r>
              <a:rPr lang="en-US" dirty="0"/>
              <a:t>IoT</a:t>
            </a:r>
            <a:r>
              <a:rPr lang="fa-IR" dirty="0"/>
              <a:t> </a:t>
            </a:r>
            <a:r>
              <a:rPr lang="en-US" dirty="0"/>
              <a:t> </a:t>
            </a:r>
            <a:r>
              <a:rPr lang="fa-IR" dirty="0"/>
              <a:t>در اشیای فیزیکی، نرم افزارها، تکنولوژی‌ها و سنسورهایی تعبیه شده تا اتصال و تبادل اطلاعات با دیگر دستگاه‌ها و سیستم‌ها، روی اینترنت فراهم شود.</a:t>
            </a:r>
          </a:p>
          <a:p>
            <a:pPr algn="r" rtl="1"/>
            <a:r>
              <a:rPr lang="fa-IR" dirty="0"/>
              <a:t>اینترنت اشیا</a:t>
            </a:r>
            <a:r>
              <a:rPr lang="en-US" dirty="0"/>
              <a:t>(IoT) </a:t>
            </a:r>
            <a:r>
              <a:rPr lang="fa-IR" dirty="0"/>
              <a:t>به طور کلی به فناوری اطلاق می‌شود که در آن تمام اشیا و وسایل اطراف ما به شبکه‌ی اینترنت و یا شبکه‌ی محلی متصل شده‌اند و می‌توانند از طریق آن برای هم داده ارسال کرده و با هم در ارتباط باشند، در ضمن به راحتی و از طریق اپلیکیشن‌های خاصی توسط انسان‌ها قابل کنترل هستند. به طور کلی این شبکه جهانی متصل به اینترنت، به دستگاه ها اجازه میدهد تا با یکدیگر و با ما ارتباط برقرار کرده و اطلاعات را از طریق پروسه های هوشمندانه تری که کیفیت زندگی را در جهان افزایش میدهند مخابره کنند.</a:t>
            </a:r>
            <a:endParaRPr lang="en-US" dirty="0"/>
          </a:p>
        </p:txBody>
      </p:sp>
      <p:grpSp>
        <p:nvGrpSpPr>
          <p:cNvPr id="4" name="Group 3">
            <a:extLst>
              <a:ext uri="{FF2B5EF4-FFF2-40B4-BE49-F238E27FC236}">
                <a16:creationId xmlns:a16="http://schemas.microsoft.com/office/drawing/2014/main" id="{99BD25F0-B0D0-455D-A8AF-92C85B17E157}"/>
              </a:ext>
            </a:extLst>
          </p:cNvPr>
          <p:cNvGrpSpPr/>
          <p:nvPr/>
        </p:nvGrpSpPr>
        <p:grpSpPr>
          <a:xfrm>
            <a:off x="791038" y="2873819"/>
            <a:ext cx="3674428" cy="2740270"/>
            <a:chOff x="7227403" y="3309495"/>
            <a:chExt cx="3674428" cy="2740270"/>
          </a:xfrm>
        </p:grpSpPr>
        <p:grpSp>
          <p:nvGrpSpPr>
            <p:cNvPr id="5" name="Group 4">
              <a:extLst>
                <a:ext uri="{FF2B5EF4-FFF2-40B4-BE49-F238E27FC236}">
                  <a16:creationId xmlns:a16="http://schemas.microsoft.com/office/drawing/2014/main" id="{18A2E1EE-BC94-4AFA-9892-075C2633B3C2}"/>
                </a:ext>
              </a:extLst>
            </p:cNvPr>
            <p:cNvGrpSpPr/>
            <p:nvPr/>
          </p:nvGrpSpPr>
          <p:grpSpPr>
            <a:xfrm>
              <a:off x="7227403" y="3309495"/>
              <a:ext cx="3674428" cy="747346"/>
              <a:chOff x="7341577" y="3133648"/>
              <a:chExt cx="3674428" cy="747346"/>
            </a:xfrm>
          </p:grpSpPr>
          <p:sp>
            <p:nvSpPr>
              <p:cNvPr id="16" name="Rectangle 15">
                <a:extLst>
                  <a:ext uri="{FF2B5EF4-FFF2-40B4-BE49-F238E27FC236}">
                    <a16:creationId xmlns:a16="http://schemas.microsoft.com/office/drawing/2014/main" id="{A3D001CF-7B6D-421A-98B6-EBCE45E34F61}"/>
                  </a:ext>
                </a:extLst>
              </p:cNvPr>
              <p:cNvSpPr/>
              <p:nvPr/>
            </p:nvSpPr>
            <p:spPr>
              <a:xfrm>
                <a:off x="7341577" y="3133648"/>
                <a:ext cx="747346" cy="747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400DFDD-83A1-4CE1-BD62-7B7B974DBE84}"/>
                  </a:ext>
                </a:extLst>
              </p:cNvPr>
              <p:cNvSpPr/>
              <p:nvPr/>
            </p:nvSpPr>
            <p:spPr>
              <a:xfrm>
                <a:off x="8317271" y="3133648"/>
                <a:ext cx="747346" cy="7473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0C873E5-D7E5-4E04-8A7D-E5A60234F5C7}"/>
                  </a:ext>
                </a:extLst>
              </p:cNvPr>
              <p:cNvSpPr/>
              <p:nvPr/>
            </p:nvSpPr>
            <p:spPr>
              <a:xfrm>
                <a:off x="9292965" y="3133648"/>
                <a:ext cx="747346" cy="7473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784A757-74A8-4DDE-8212-AB4DBDB0E9C0}"/>
                  </a:ext>
                </a:extLst>
              </p:cNvPr>
              <p:cNvSpPr/>
              <p:nvPr/>
            </p:nvSpPr>
            <p:spPr>
              <a:xfrm>
                <a:off x="10268659" y="3133648"/>
                <a:ext cx="747346" cy="7473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2F7437C2-55ED-42A9-8D38-546415E3BC22}"/>
                </a:ext>
              </a:extLst>
            </p:cNvPr>
            <p:cNvGrpSpPr/>
            <p:nvPr/>
          </p:nvGrpSpPr>
          <p:grpSpPr>
            <a:xfrm>
              <a:off x="7227403" y="4305957"/>
              <a:ext cx="3674428" cy="747346"/>
              <a:chOff x="7341577" y="3133648"/>
              <a:chExt cx="3674428" cy="747346"/>
            </a:xfrm>
          </p:grpSpPr>
          <p:sp>
            <p:nvSpPr>
              <p:cNvPr id="12" name="Rectangle 11">
                <a:extLst>
                  <a:ext uri="{FF2B5EF4-FFF2-40B4-BE49-F238E27FC236}">
                    <a16:creationId xmlns:a16="http://schemas.microsoft.com/office/drawing/2014/main" id="{C879D3B6-3C30-4D48-AAE3-EC1F841CA0C4}"/>
                  </a:ext>
                </a:extLst>
              </p:cNvPr>
              <p:cNvSpPr/>
              <p:nvPr/>
            </p:nvSpPr>
            <p:spPr>
              <a:xfrm>
                <a:off x="7341577" y="3133648"/>
                <a:ext cx="747346" cy="7473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BB973D-8D5A-411E-80A3-67D4A4C82D31}"/>
                  </a:ext>
                </a:extLst>
              </p:cNvPr>
              <p:cNvSpPr/>
              <p:nvPr/>
            </p:nvSpPr>
            <p:spPr>
              <a:xfrm>
                <a:off x="8317271" y="3133648"/>
                <a:ext cx="747346" cy="7473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679AB15-0776-40DF-85FC-05B1085D45C3}"/>
                  </a:ext>
                </a:extLst>
              </p:cNvPr>
              <p:cNvSpPr/>
              <p:nvPr/>
            </p:nvSpPr>
            <p:spPr>
              <a:xfrm>
                <a:off x="9292965" y="3133648"/>
                <a:ext cx="747346" cy="7473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5F94887-A9FF-428A-A676-CE84DC48DDA9}"/>
                  </a:ext>
                </a:extLst>
              </p:cNvPr>
              <p:cNvSpPr/>
              <p:nvPr/>
            </p:nvSpPr>
            <p:spPr>
              <a:xfrm>
                <a:off x="10268659" y="3133648"/>
                <a:ext cx="747346" cy="7473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2899D916-8CCD-4103-B06F-E10F9438D287}"/>
                </a:ext>
              </a:extLst>
            </p:cNvPr>
            <p:cNvGrpSpPr/>
            <p:nvPr/>
          </p:nvGrpSpPr>
          <p:grpSpPr>
            <a:xfrm>
              <a:off x="7227403" y="5302419"/>
              <a:ext cx="3674428" cy="747346"/>
              <a:chOff x="7341577" y="3133648"/>
              <a:chExt cx="3674428" cy="747346"/>
            </a:xfrm>
          </p:grpSpPr>
          <p:sp>
            <p:nvSpPr>
              <p:cNvPr id="8" name="Rectangle 7">
                <a:extLst>
                  <a:ext uri="{FF2B5EF4-FFF2-40B4-BE49-F238E27FC236}">
                    <a16:creationId xmlns:a16="http://schemas.microsoft.com/office/drawing/2014/main" id="{C7BEAA78-7B45-46CD-8997-1DB2C831D630}"/>
                  </a:ext>
                </a:extLst>
              </p:cNvPr>
              <p:cNvSpPr/>
              <p:nvPr/>
            </p:nvSpPr>
            <p:spPr>
              <a:xfrm>
                <a:off x="7341577" y="3133648"/>
                <a:ext cx="747346" cy="7473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F28E387-2C28-4701-B02F-E5B72343C801}"/>
                  </a:ext>
                </a:extLst>
              </p:cNvPr>
              <p:cNvSpPr/>
              <p:nvPr/>
            </p:nvSpPr>
            <p:spPr>
              <a:xfrm>
                <a:off x="8317271" y="3133648"/>
                <a:ext cx="747346" cy="7473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5F6065-A496-4906-ADAD-811D6F0A0B28}"/>
                  </a:ext>
                </a:extLst>
              </p:cNvPr>
              <p:cNvSpPr/>
              <p:nvPr/>
            </p:nvSpPr>
            <p:spPr>
              <a:xfrm>
                <a:off x="9292965" y="3133648"/>
                <a:ext cx="747346" cy="7473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695C88F-7F50-4A86-8545-C399AF4F7A68}"/>
                  </a:ext>
                </a:extLst>
              </p:cNvPr>
              <p:cNvSpPr/>
              <p:nvPr/>
            </p:nvSpPr>
            <p:spPr>
              <a:xfrm>
                <a:off x="10268659" y="3133648"/>
                <a:ext cx="747346" cy="7473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Rounded Rectangle 51">
            <a:extLst>
              <a:ext uri="{FF2B5EF4-FFF2-40B4-BE49-F238E27FC236}">
                <a16:creationId xmlns:a16="http://schemas.microsoft.com/office/drawing/2014/main" id="{AD113E58-2257-442E-9839-F09BD677D9DB}"/>
              </a:ext>
            </a:extLst>
          </p:cNvPr>
          <p:cNvSpPr/>
          <p:nvPr/>
        </p:nvSpPr>
        <p:spPr>
          <a:xfrm rot="16200000" flipH="1">
            <a:off x="951551" y="4025581"/>
            <a:ext cx="422330" cy="39773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21" name="Rounded Rectangle 25">
            <a:extLst>
              <a:ext uri="{FF2B5EF4-FFF2-40B4-BE49-F238E27FC236}">
                <a16:creationId xmlns:a16="http://schemas.microsoft.com/office/drawing/2014/main" id="{970516F0-2E48-4E38-B1A6-7CE35AE4EF47}"/>
              </a:ext>
            </a:extLst>
          </p:cNvPr>
          <p:cNvSpPr/>
          <p:nvPr/>
        </p:nvSpPr>
        <p:spPr>
          <a:xfrm>
            <a:off x="963849" y="5101427"/>
            <a:ext cx="397732" cy="29147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 name="Freeform: Shape 21">
            <a:extLst>
              <a:ext uri="{FF2B5EF4-FFF2-40B4-BE49-F238E27FC236}">
                <a16:creationId xmlns:a16="http://schemas.microsoft.com/office/drawing/2014/main" id="{62E5CE04-95CA-4781-869B-3580652249BF}"/>
              </a:ext>
            </a:extLst>
          </p:cNvPr>
          <p:cNvSpPr/>
          <p:nvPr/>
        </p:nvSpPr>
        <p:spPr>
          <a:xfrm>
            <a:off x="2066867" y="5020204"/>
            <a:ext cx="148399" cy="502021"/>
          </a:xfrm>
          <a:custGeom>
            <a:avLst/>
            <a:gdLst>
              <a:gd name="connsiteX0" fmla="*/ 124699 w 249731"/>
              <a:gd name="connsiteY0" fmla="*/ 351172 h 844818"/>
              <a:gd name="connsiteX1" fmla="*/ 148511 w 249731"/>
              <a:gd name="connsiteY1" fmla="*/ 374985 h 844818"/>
              <a:gd name="connsiteX2" fmla="*/ 148511 w 249731"/>
              <a:gd name="connsiteY2" fmla="*/ 391177 h 844818"/>
              <a:gd name="connsiteX3" fmla="*/ 148511 w 249731"/>
              <a:gd name="connsiteY3" fmla="*/ 400702 h 844818"/>
              <a:gd name="connsiteX4" fmla="*/ 148511 w 249731"/>
              <a:gd name="connsiteY4" fmla="*/ 430230 h 844818"/>
              <a:gd name="connsiteX5" fmla="*/ 148511 w 249731"/>
              <a:gd name="connsiteY5" fmla="*/ 592155 h 844818"/>
              <a:gd name="connsiteX6" fmla="*/ 184706 w 249731"/>
              <a:gd name="connsiteY6" fmla="*/ 655972 h 844818"/>
              <a:gd name="connsiteX7" fmla="*/ 184706 w 249731"/>
              <a:gd name="connsiteY7" fmla="*/ 781702 h 844818"/>
              <a:gd name="connsiteX8" fmla="*/ 58024 w 249731"/>
              <a:gd name="connsiteY8" fmla="*/ 775035 h 844818"/>
              <a:gd name="connsiteX9" fmla="*/ 73264 w 249731"/>
              <a:gd name="connsiteY9" fmla="*/ 647400 h 844818"/>
              <a:gd name="connsiteX10" fmla="*/ 100886 w 249731"/>
              <a:gd name="connsiteY10" fmla="*/ 605489 h 844818"/>
              <a:gd name="connsiteX11" fmla="*/ 100886 w 249731"/>
              <a:gd name="connsiteY11" fmla="*/ 408322 h 844818"/>
              <a:gd name="connsiteX12" fmla="*/ 100886 w 249731"/>
              <a:gd name="connsiteY12" fmla="*/ 400702 h 844818"/>
              <a:gd name="connsiteX13" fmla="*/ 100886 w 249731"/>
              <a:gd name="connsiteY13" fmla="*/ 398797 h 844818"/>
              <a:gd name="connsiteX14" fmla="*/ 100886 w 249731"/>
              <a:gd name="connsiteY14" fmla="*/ 374985 h 844818"/>
              <a:gd name="connsiteX15" fmla="*/ 124699 w 249731"/>
              <a:gd name="connsiteY15" fmla="*/ 351172 h 844818"/>
              <a:gd name="connsiteX16" fmla="*/ 122794 w 249731"/>
              <a:gd name="connsiteY16" fmla="*/ 20655 h 844818"/>
              <a:gd name="connsiteX17" fmla="*/ 85646 w 249731"/>
              <a:gd name="connsiteY17" fmla="*/ 75900 h 844818"/>
              <a:gd name="connsiteX18" fmla="*/ 85646 w 249731"/>
              <a:gd name="connsiteY18" fmla="*/ 333075 h 844818"/>
              <a:gd name="connsiteX19" fmla="*/ 86599 w 249731"/>
              <a:gd name="connsiteY19" fmla="*/ 589297 h 844818"/>
              <a:gd name="connsiteX20" fmla="*/ 65644 w 249731"/>
              <a:gd name="connsiteY20" fmla="*/ 634065 h 844818"/>
              <a:gd name="connsiteX21" fmla="*/ 50404 w 249731"/>
              <a:gd name="connsiteY21" fmla="*/ 785512 h 844818"/>
              <a:gd name="connsiteX22" fmla="*/ 197089 w 249731"/>
              <a:gd name="connsiteY22" fmla="*/ 788370 h 844818"/>
              <a:gd name="connsiteX23" fmla="*/ 186611 w 249731"/>
              <a:gd name="connsiteY23" fmla="*/ 636922 h 844818"/>
              <a:gd name="connsiteX24" fmla="*/ 163751 w 249731"/>
              <a:gd name="connsiteY24" fmla="*/ 585487 h 844818"/>
              <a:gd name="connsiteX25" fmla="*/ 164704 w 249731"/>
              <a:gd name="connsiteY25" fmla="*/ 75900 h 844818"/>
              <a:gd name="connsiteX26" fmla="*/ 122794 w 249731"/>
              <a:gd name="connsiteY26" fmla="*/ 20655 h 844818"/>
              <a:gd name="connsiteX27" fmla="*/ 120651 w 249731"/>
              <a:gd name="connsiteY27" fmla="*/ 27 h 844818"/>
              <a:gd name="connsiteX28" fmla="*/ 154226 w 249731"/>
              <a:gd name="connsiteY28" fmla="*/ 8272 h 844818"/>
              <a:gd name="connsiteX29" fmla="*/ 186611 w 249731"/>
              <a:gd name="connsiteY29" fmla="*/ 60660 h 844818"/>
              <a:gd name="connsiteX30" fmla="*/ 186611 w 249731"/>
              <a:gd name="connsiteY30" fmla="*/ 125430 h 844818"/>
              <a:gd name="connsiteX31" fmla="*/ 196136 w 249731"/>
              <a:gd name="connsiteY31" fmla="*/ 172102 h 844818"/>
              <a:gd name="connsiteX32" fmla="*/ 221854 w 249731"/>
              <a:gd name="connsiteY32" fmla="*/ 172102 h 844818"/>
              <a:gd name="connsiteX33" fmla="*/ 232331 w 249731"/>
              <a:gd name="connsiteY33" fmla="*/ 182580 h 844818"/>
              <a:gd name="connsiteX34" fmla="*/ 221854 w 249731"/>
              <a:gd name="connsiteY34" fmla="*/ 193057 h 844818"/>
              <a:gd name="connsiteX35" fmla="*/ 195184 w 249731"/>
              <a:gd name="connsiteY35" fmla="*/ 193057 h 844818"/>
              <a:gd name="connsiteX36" fmla="*/ 186611 w 249731"/>
              <a:gd name="connsiteY36" fmla="*/ 241635 h 844818"/>
              <a:gd name="connsiteX37" fmla="*/ 194231 w 249731"/>
              <a:gd name="connsiteY37" fmla="*/ 289260 h 844818"/>
              <a:gd name="connsiteX38" fmla="*/ 221854 w 249731"/>
              <a:gd name="connsiteY38" fmla="*/ 289260 h 844818"/>
              <a:gd name="connsiteX39" fmla="*/ 232331 w 249731"/>
              <a:gd name="connsiteY39" fmla="*/ 299737 h 844818"/>
              <a:gd name="connsiteX40" fmla="*/ 221854 w 249731"/>
              <a:gd name="connsiteY40" fmla="*/ 310215 h 844818"/>
              <a:gd name="connsiteX41" fmla="*/ 198041 w 249731"/>
              <a:gd name="connsiteY41" fmla="*/ 310215 h 844818"/>
              <a:gd name="connsiteX42" fmla="*/ 184706 w 249731"/>
              <a:gd name="connsiteY42" fmla="*/ 356887 h 844818"/>
              <a:gd name="connsiteX43" fmla="*/ 195184 w 249731"/>
              <a:gd name="connsiteY43" fmla="*/ 406417 h 844818"/>
              <a:gd name="connsiteX44" fmla="*/ 221854 w 249731"/>
              <a:gd name="connsiteY44" fmla="*/ 406417 h 844818"/>
              <a:gd name="connsiteX45" fmla="*/ 232331 w 249731"/>
              <a:gd name="connsiteY45" fmla="*/ 416895 h 844818"/>
              <a:gd name="connsiteX46" fmla="*/ 221854 w 249731"/>
              <a:gd name="connsiteY46" fmla="*/ 427372 h 844818"/>
              <a:gd name="connsiteX47" fmla="*/ 192326 w 249731"/>
              <a:gd name="connsiteY47" fmla="*/ 427372 h 844818"/>
              <a:gd name="connsiteX48" fmla="*/ 186611 w 249731"/>
              <a:gd name="connsiteY48" fmla="*/ 476902 h 844818"/>
              <a:gd name="connsiteX49" fmla="*/ 193279 w 249731"/>
              <a:gd name="connsiteY49" fmla="*/ 523575 h 844818"/>
              <a:gd name="connsiteX50" fmla="*/ 221854 w 249731"/>
              <a:gd name="connsiteY50" fmla="*/ 523575 h 844818"/>
              <a:gd name="connsiteX51" fmla="*/ 232331 w 249731"/>
              <a:gd name="connsiteY51" fmla="*/ 534052 h 844818"/>
              <a:gd name="connsiteX52" fmla="*/ 221854 w 249731"/>
              <a:gd name="connsiteY52" fmla="*/ 544530 h 844818"/>
              <a:gd name="connsiteX53" fmla="*/ 195184 w 249731"/>
              <a:gd name="connsiteY53" fmla="*/ 544530 h 844818"/>
              <a:gd name="connsiteX54" fmla="*/ 186611 w 249731"/>
              <a:gd name="connsiteY54" fmla="*/ 588345 h 844818"/>
              <a:gd name="connsiteX55" fmla="*/ 205661 w 249731"/>
              <a:gd name="connsiteY55" fmla="*/ 622635 h 844818"/>
              <a:gd name="connsiteX56" fmla="*/ 214234 w 249731"/>
              <a:gd name="connsiteY56" fmla="*/ 805515 h 844818"/>
              <a:gd name="connsiteX57" fmla="*/ 36116 w 249731"/>
              <a:gd name="connsiteY57" fmla="*/ 808372 h 844818"/>
              <a:gd name="connsiteX58" fmla="*/ 41831 w 249731"/>
              <a:gd name="connsiteY58" fmla="*/ 627397 h 844818"/>
              <a:gd name="connsiteX59" fmla="*/ 62786 w 249731"/>
              <a:gd name="connsiteY59" fmla="*/ 574057 h 844818"/>
              <a:gd name="connsiteX60" fmla="*/ 62786 w 249731"/>
              <a:gd name="connsiteY60" fmla="*/ 72090 h 844818"/>
              <a:gd name="connsiteX61" fmla="*/ 120651 w 249731"/>
              <a:gd name="connsiteY61" fmla="*/ 27 h 8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9731" h="844818">
                <a:moveTo>
                  <a:pt x="124699" y="351172"/>
                </a:moveTo>
                <a:cubicBezTo>
                  <a:pt x="138034" y="351172"/>
                  <a:pt x="148511" y="361650"/>
                  <a:pt x="148511" y="374985"/>
                </a:cubicBezTo>
                <a:lnTo>
                  <a:pt x="148511" y="391177"/>
                </a:lnTo>
                <a:cubicBezTo>
                  <a:pt x="148511" y="394035"/>
                  <a:pt x="148511" y="396892"/>
                  <a:pt x="148511" y="400702"/>
                </a:cubicBezTo>
                <a:cubicBezTo>
                  <a:pt x="148511" y="410227"/>
                  <a:pt x="148511" y="420705"/>
                  <a:pt x="148511" y="430230"/>
                </a:cubicBezTo>
                <a:lnTo>
                  <a:pt x="148511" y="592155"/>
                </a:lnTo>
                <a:cubicBezTo>
                  <a:pt x="149464" y="615967"/>
                  <a:pt x="155179" y="637875"/>
                  <a:pt x="184706" y="655972"/>
                </a:cubicBezTo>
                <a:cubicBezTo>
                  <a:pt x="225664" y="681689"/>
                  <a:pt x="220901" y="747412"/>
                  <a:pt x="184706" y="781702"/>
                </a:cubicBezTo>
                <a:cubicBezTo>
                  <a:pt x="149464" y="815039"/>
                  <a:pt x="89456" y="812182"/>
                  <a:pt x="58024" y="775035"/>
                </a:cubicBezTo>
                <a:cubicBezTo>
                  <a:pt x="24686" y="735030"/>
                  <a:pt x="28496" y="675022"/>
                  <a:pt x="73264" y="647400"/>
                </a:cubicBezTo>
                <a:cubicBezTo>
                  <a:pt x="92314" y="635017"/>
                  <a:pt x="98981" y="622635"/>
                  <a:pt x="100886" y="605489"/>
                </a:cubicBezTo>
                <a:lnTo>
                  <a:pt x="100886" y="408322"/>
                </a:lnTo>
                <a:cubicBezTo>
                  <a:pt x="100886" y="405464"/>
                  <a:pt x="100886" y="403560"/>
                  <a:pt x="100886" y="400702"/>
                </a:cubicBezTo>
                <a:cubicBezTo>
                  <a:pt x="100886" y="399750"/>
                  <a:pt x="100886" y="399750"/>
                  <a:pt x="100886" y="398797"/>
                </a:cubicBezTo>
                <a:lnTo>
                  <a:pt x="100886" y="374985"/>
                </a:lnTo>
                <a:cubicBezTo>
                  <a:pt x="100886" y="361650"/>
                  <a:pt x="111364" y="351172"/>
                  <a:pt x="124699" y="351172"/>
                </a:cubicBezTo>
                <a:close/>
                <a:moveTo>
                  <a:pt x="122794" y="20655"/>
                </a:moveTo>
                <a:cubicBezTo>
                  <a:pt x="89456" y="20655"/>
                  <a:pt x="85646" y="48277"/>
                  <a:pt x="85646" y="75900"/>
                </a:cubicBezTo>
                <a:cubicBezTo>
                  <a:pt x="85646" y="161625"/>
                  <a:pt x="85646" y="247350"/>
                  <a:pt x="85646" y="333075"/>
                </a:cubicBezTo>
                <a:cubicBezTo>
                  <a:pt x="85646" y="418800"/>
                  <a:pt x="84694" y="504525"/>
                  <a:pt x="86599" y="589297"/>
                </a:cubicBezTo>
                <a:cubicBezTo>
                  <a:pt x="86599" y="608347"/>
                  <a:pt x="81836" y="621682"/>
                  <a:pt x="65644" y="634065"/>
                </a:cubicBezTo>
                <a:cubicBezTo>
                  <a:pt x="15161" y="673117"/>
                  <a:pt x="9446" y="740745"/>
                  <a:pt x="50404" y="785512"/>
                </a:cubicBezTo>
                <a:cubicBezTo>
                  <a:pt x="89456" y="828375"/>
                  <a:pt x="156131" y="829327"/>
                  <a:pt x="197089" y="788370"/>
                </a:cubicBezTo>
                <a:cubicBezTo>
                  <a:pt x="239951" y="744555"/>
                  <a:pt x="237094" y="675975"/>
                  <a:pt x="186611" y="636922"/>
                </a:cubicBezTo>
                <a:cubicBezTo>
                  <a:pt x="166609" y="621682"/>
                  <a:pt x="163751" y="606442"/>
                  <a:pt x="163751" y="585487"/>
                </a:cubicBezTo>
                <a:cubicBezTo>
                  <a:pt x="164704" y="415942"/>
                  <a:pt x="163751" y="245445"/>
                  <a:pt x="164704" y="75900"/>
                </a:cubicBezTo>
                <a:cubicBezTo>
                  <a:pt x="164704" y="45420"/>
                  <a:pt x="158036" y="19702"/>
                  <a:pt x="122794" y="20655"/>
                </a:cubicBezTo>
                <a:close/>
                <a:moveTo>
                  <a:pt x="120651" y="27"/>
                </a:moveTo>
                <a:cubicBezTo>
                  <a:pt x="131366" y="-300"/>
                  <a:pt x="142796" y="2319"/>
                  <a:pt x="154226" y="8272"/>
                </a:cubicBezTo>
                <a:cubicBezTo>
                  <a:pt x="175181" y="18750"/>
                  <a:pt x="185659" y="37800"/>
                  <a:pt x="186611" y="60660"/>
                </a:cubicBezTo>
                <a:cubicBezTo>
                  <a:pt x="187564" y="81615"/>
                  <a:pt x="188516" y="103522"/>
                  <a:pt x="186611" y="125430"/>
                </a:cubicBezTo>
                <a:cubicBezTo>
                  <a:pt x="185659" y="144480"/>
                  <a:pt x="186611" y="161625"/>
                  <a:pt x="196136" y="172102"/>
                </a:cubicBezTo>
                <a:lnTo>
                  <a:pt x="221854" y="172102"/>
                </a:lnTo>
                <a:cubicBezTo>
                  <a:pt x="227569" y="172102"/>
                  <a:pt x="232331" y="176865"/>
                  <a:pt x="232331" y="182580"/>
                </a:cubicBezTo>
                <a:cubicBezTo>
                  <a:pt x="232331" y="188295"/>
                  <a:pt x="227569" y="193057"/>
                  <a:pt x="221854" y="193057"/>
                </a:cubicBezTo>
                <a:lnTo>
                  <a:pt x="195184" y="193057"/>
                </a:lnTo>
                <a:cubicBezTo>
                  <a:pt x="187564" y="202582"/>
                  <a:pt x="187564" y="218775"/>
                  <a:pt x="186611" y="241635"/>
                </a:cubicBezTo>
                <a:cubicBezTo>
                  <a:pt x="187564" y="264495"/>
                  <a:pt x="187564" y="279735"/>
                  <a:pt x="194231" y="289260"/>
                </a:cubicBezTo>
                <a:lnTo>
                  <a:pt x="221854" y="289260"/>
                </a:lnTo>
                <a:cubicBezTo>
                  <a:pt x="227569" y="289260"/>
                  <a:pt x="232331" y="294022"/>
                  <a:pt x="232331" y="299737"/>
                </a:cubicBezTo>
                <a:cubicBezTo>
                  <a:pt x="232331" y="305452"/>
                  <a:pt x="227569" y="310215"/>
                  <a:pt x="221854" y="310215"/>
                </a:cubicBezTo>
                <a:lnTo>
                  <a:pt x="198041" y="310215"/>
                </a:lnTo>
                <a:cubicBezTo>
                  <a:pt x="185659" y="319740"/>
                  <a:pt x="184706" y="334027"/>
                  <a:pt x="184706" y="356887"/>
                </a:cubicBezTo>
                <a:cubicBezTo>
                  <a:pt x="185659" y="378795"/>
                  <a:pt x="184706" y="395940"/>
                  <a:pt x="195184" y="406417"/>
                </a:cubicBezTo>
                <a:lnTo>
                  <a:pt x="221854" y="406417"/>
                </a:lnTo>
                <a:cubicBezTo>
                  <a:pt x="227569" y="406417"/>
                  <a:pt x="232331" y="411180"/>
                  <a:pt x="232331" y="416895"/>
                </a:cubicBezTo>
                <a:cubicBezTo>
                  <a:pt x="232331" y="422610"/>
                  <a:pt x="227569" y="427372"/>
                  <a:pt x="221854" y="427372"/>
                </a:cubicBezTo>
                <a:lnTo>
                  <a:pt x="192326" y="427372"/>
                </a:lnTo>
                <a:cubicBezTo>
                  <a:pt x="185659" y="436897"/>
                  <a:pt x="187564" y="454042"/>
                  <a:pt x="186611" y="476902"/>
                </a:cubicBezTo>
                <a:cubicBezTo>
                  <a:pt x="187564" y="500715"/>
                  <a:pt x="187564" y="515002"/>
                  <a:pt x="193279" y="523575"/>
                </a:cubicBezTo>
                <a:lnTo>
                  <a:pt x="221854" y="523575"/>
                </a:lnTo>
                <a:cubicBezTo>
                  <a:pt x="227569" y="523575"/>
                  <a:pt x="232331" y="528337"/>
                  <a:pt x="232331" y="534052"/>
                </a:cubicBezTo>
                <a:cubicBezTo>
                  <a:pt x="232331" y="539767"/>
                  <a:pt x="227569" y="544530"/>
                  <a:pt x="221854" y="544530"/>
                </a:cubicBezTo>
                <a:lnTo>
                  <a:pt x="195184" y="544530"/>
                </a:lnTo>
                <a:cubicBezTo>
                  <a:pt x="188516" y="552150"/>
                  <a:pt x="187564" y="565485"/>
                  <a:pt x="186611" y="588345"/>
                </a:cubicBezTo>
                <a:cubicBezTo>
                  <a:pt x="188516" y="603585"/>
                  <a:pt x="195184" y="613110"/>
                  <a:pt x="205661" y="622635"/>
                </a:cubicBezTo>
                <a:cubicBezTo>
                  <a:pt x="260906" y="673117"/>
                  <a:pt x="264716" y="751222"/>
                  <a:pt x="214234" y="805515"/>
                </a:cubicBezTo>
                <a:cubicBezTo>
                  <a:pt x="163751" y="856950"/>
                  <a:pt x="86599" y="857902"/>
                  <a:pt x="36116" y="808372"/>
                </a:cubicBezTo>
                <a:cubicBezTo>
                  <a:pt x="-13414" y="759795"/>
                  <a:pt x="-12461" y="675022"/>
                  <a:pt x="41831" y="627397"/>
                </a:cubicBezTo>
                <a:cubicBezTo>
                  <a:pt x="59929" y="611205"/>
                  <a:pt x="62786" y="595012"/>
                  <a:pt x="62786" y="574057"/>
                </a:cubicBezTo>
                <a:cubicBezTo>
                  <a:pt x="62786" y="406417"/>
                  <a:pt x="61834" y="239730"/>
                  <a:pt x="62786" y="72090"/>
                </a:cubicBezTo>
                <a:cubicBezTo>
                  <a:pt x="62786" y="28513"/>
                  <a:pt x="88504" y="1010"/>
                  <a:pt x="120651" y="27"/>
                </a:cubicBezTo>
                <a:close/>
              </a:path>
            </a:pathLst>
          </a:custGeom>
          <a:solidFill>
            <a:schemeClr val="bg1"/>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64BE1E9-4B9A-4565-8A96-CA93457197C4}"/>
              </a:ext>
            </a:extLst>
          </p:cNvPr>
          <p:cNvSpPr/>
          <p:nvPr/>
        </p:nvSpPr>
        <p:spPr>
          <a:xfrm>
            <a:off x="3018703" y="5021868"/>
            <a:ext cx="184430" cy="457243"/>
          </a:xfrm>
          <a:custGeom>
            <a:avLst/>
            <a:gdLst>
              <a:gd name="connsiteX0" fmla="*/ 90487 w 343853"/>
              <a:gd name="connsiteY0" fmla="*/ 561975 h 852488"/>
              <a:gd name="connsiteX1" fmla="*/ 90487 w 343853"/>
              <a:gd name="connsiteY1" fmla="*/ 570547 h 852488"/>
              <a:gd name="connsiteX2" fmla="*/ 251460 w 343853"/>
              <a:gd name="connsiteY2" fmla="*/ 570547 h 852488"/>
              <a:gd name="connsiteX3" fmla="*/ 251460 w 343853"/>
              <a:gd name="connsiteY3" fmla="*/ 561975 h 852488"/>
              <a:gd name="connsiteX4" fmla="*/ 90487 w 343853"/>
              <a:gd name="connsiteY4" fmla="*/ 561975 h 852488"/>
              <a:gd name="connsiteX5" fmla="*/ 37148 w 343853"/>
              <a:gd name="connsiteY5" fmla="*/ 511493 h 852488"/>
              <a:gd name="connsiteX6" fmla="*/ 305753 w 343853"/>
              <a:gd name="connsiteY6" fmla="*/ 511493 h 852488"/>
              <a:gd name="connsiteX7" fmla="*/ 329566 w 343853"/>
              <a:gd name="connsiteY7" fmla="*/ 517208 h 852488"/>
              <a:gd name="connsiteX8" fmla="*/ 342900 w 343853"/>
              <a:gd name="connsiteY8" fmla="*/ 544830 h 852488"/>
              <a:gd name="connsiteX9" fmla="*/ 343853 w 343853"/>
              <a:gd name="connsiteY9" fmla="*/ 820103 h 852488"/>
              <a:gd name="connsiteX10" fmla="*/ 310516 w 343853"/>
              <a:gd name="connsiteY10" fmla="*/ 852488 h 852488"/>
              <a:gd name="connsiteX11" fmla="*/ 31433 w 343853"/>
              <a:gd name="connsiteY11" fmla="*/ 852488 h 852488"/>
              <a:gd name="connsiteX12" fmla="*/ 953 w 343853"/>
              <a:gd name="connsiteY12" fmla="*/ 829628 h 852488"/>
              <a:gd name="connsiteX13" fmla="*/ 1906 w 343853"/>
              <a:gd name="connsiteY13" fmla="*/ 532448 h 852488"/>
              <a:gd name="connsiteX14" fmla="*/ 8573 w 343853"/>
              <a:gd name="connsiteY14" fmla="*/ 519113 h 852488"/>
              <a:gd name="connsiteX15" fmla="*/ 37148 w 343853"/>
              <a:gd name="connsiteY15" fmla="*/ 511493 h 852488"/>
              <a:gd name="connsiteX16" fmla="*/ 34290 w 343853"/>
              <a:gd name="connsiteY16" fmla="*/ 176213 h 852488"/>
              <a:gd name="connsiteX17" fmla="*/ 24765 w 343853"/>
              <a:gd name="connsiteY17" fmla="*/ 190501 h 852488"/>
              <a:gd name="connsiteX18" fmla="*/ 24765 w 343853"/>
              <a:gd name="connsiteY18" fmla="*/ 323851 h 852488"/>
              <a:gd name="connsiteX19" fmla="*/ 37148 w 343853"/>
              <a:gd name="connsiteY19" fmla="*/ 339091 h 852488"/>
              <a:gd name="connsiteX20" fmla="*/ 46673 w 343853"/>
              <a:gd name="connsiteY20" fmla="*/ 320993 h 852488"/>
              <a:gd name="connsiteX21" fmla="*/ 46673 w 343853"/>
              <a:gd name="connsiteY21" fmla="*/ 256223 h 852488"/>
              <a:gd name="connsiteX22" fmla="*/ 45720 w 343853"/>
              <a:gd name="connsiteY22" fmla="*/ 191453 h 852488"/>
              <a:gd name="connsiteX23" fmla="*/ 34290 w 343853"/>
              <a:gd name="connsiteY23" fmla="*/ 176213 h 852488"/>
              <a:gd name="connsiteX24" fmla="*/ 124778 w 343853"/>
              <a:gd name="connsiteY24" fmla="*/ 115253 h 852488"/>
              <a:gd name="connsiteX25" fmla="*/ 105728 w 343853"/>
              <a:gd name="connsiteY25" fmla="*/ 134303 h 852488"/>
              <a:gd name="connsiteX26" fmla="*/ 105728 w 343853"/>
              <a:gd name="connsiteY26" fmla="*/ 278131 h 852488"/>
              <a:gd name="connsiteX27" fmla="*/ 124778 w 343853"/>
              <a:gd name="connsiteY27" fmla="*/ 297181 h 852488"/>
              <a:gd name="connsiteX28" fmla="*/ 232411 w 343853"/>
              <a:gd name="connsiteY28" fmla="*/ 297181 h 852488"/>
              <a:gd name="connsiteX29" fmla="*/ 250508 w 343853"/>
              <a:gd name="connsiteY29" fmla="*/ 278131 h 852488"/>
              <a:gd name="connsiteX30" fmla="*/ 250508 w 343853"/>
              <a:gd name="connsiteY30" fmla="*/ 134303 h 852488"/>
              <a:gd name="connsiteX31" fmla="*/ 231458 w 343853"/>
              <a:gd name="connsiteY31" fmla="*/ 115253 h 852488"/>
              <a:gd name="connsiteX32" fmla="*/ 18098 w 343853"/>
              <a:gd name="connsiteY32" fmla="*/ 0 h 852488"/>
              <a:gd name="connsiteX33" fmla="*/ 325755 w 343853"/>
              <a:gd name="connsiteY33" fmla="*/ 0 h 852488"/>
              <a:gd name="connsiteX34" fmla="*/ 343853 w 343853"/>
              <a:gd name="connsiteY34" fmla="*/ 18097 h 852488"/>
              <a:gd name="connsiteX35" fmla="*/ 343853 w 343853"/>
              <a:gd name="connsiteY35" fmla="*/ 479108 h 852488"/>
              <a:gd name="connsiteX36" fmla="*/ 325755 w 343853"/>
              <a:gd name="connsiteY36" fmla="*/ 497205 h 852488"/>
              <a:gd name="connsiteX37" fmla="*/ 18098 w 343853"/>
              <a:gd name="connsiteY37" fmla="*/ 497205 h 852488"/>
              <a:gd name="connsiteX38" fmla="*/ 0 w 343853"/>
              <a:gd name="connsiteY38" fmla="*/ 479108 h 852488"/>
              <a:gd name="connsiteX39" fmla="*/ 0 w 343853"/>
              <a:gd name="connsiteY39" fmla="*/ 18097 h 852488"/>
              <a:gd name="connsiteX40" fmla="*/ 18098 w 343853"/>
              <a:gd name="connsiteY40" fmla="*/ 0 h 8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3853" h="852488">
                <a:moveTo>
                  <a:pt x="90487" y="561975"/>
                </a:moveTo>
                <a:cubicBezTo>
                  <a:pt x="90487" y="564833"/>
                  <a:pt x="90487" y="567690"/>
                  <a:pt x="90487" y="570547"/>
                </a:cubicBezTo>
                <a:cubicBezTo>
                  <a:pt x="143827" y="570547"/>
                  <a:pt x="198120" y="570547"/>
                  <a:pt x="251460" y="570547"/>
                </a:cubicBezTo>
                <a:cubicBezTo>
                  <a:pt x="251460" y="567690"/>
                  <a:pt x="251460" y="564833"/>
                  <a:pt x="251460" y="561975"/>
                </a:cubicBezTo>
                <a:cubicBezTo>
                  <a:pt x="198120" y="561975"/>
                  <a:pt x="143827" y="561975"/>
                  <a:pt x="90487" y="561975"/>
                </a:cubicBezTo>
                <a:close/>
                <a:moveTo>
                  <a:pt x="37148" y="511493"/>
                </a:moveTo>
                <a:cubicBezTo>
                  <a:pt x="126683" y="511493"/>
                  <a:pt x="216218" y="511493"/>
                  <a:pt x="305753" y="511493"/>
                </a:cubicBezTo>
                <a:cubicBezTo>
                  <a:pt x="313373" y="509588"/>
                  <a:pt x="322898" y="510540"/>
                  <a:pt x="329566" y="517208"/>
                </a:cubicBezTo>
                <a:cubicBezTo>
                  <a:pt x="344806" y="521018"/>
                  <a:pt x="342900" y="533400"/>
                  <a:pt x="342900" y="544830"/>
                </a:cubicBezTo>
                <a:cubicBezTo>
                  <a:pt x="342900" y="636270"/>
                  <a:pt x="341948" y="727710"/>
                  <a:pt x="343853" y="820103"/>
                </a:cubicBezTo>
                <a:cubicBezTo>
                  <a:pt x="343853" y="844868"/>
                  <a:pt x="334328" y="852488"/>
                  <a:pt x="310516" y="852488"/>
                </a:cubicBezTo>
                <a:cubicBezTo>
                  <a:pt x="217170" y="851535"/>
                  <a:pt x="124778" y="852488"/>
                  <a:pt x="31433" y="852488"/>
                </a:cubicBezTo>
                <a:cubicBezTo>
                  <a:pt x="14288" y="852488"/>
                  <a:pt x="953" y="851535"/>
                  <a:pt x="953" y="829628"/>
                </a:cubicBezTo>
                <a:cubicBezTo>
                  <a:pt x="953" y="730568"/>
                  <a:pt x="953" y="631508"/>
                  <a:pt x="1906" y="532448"/>
                </a:cubicBezTo>
                <a:cubicBezTo>
                  <a:pt x="1906" y="527685"/>
                  <a:pt x="5716" y="523875"/>
                  <a:pt x="8573" y="519113"/>
                </a:cubicBezTo>
                <a:cubicBezTo>
                  <a:pt x="17145" y="511493"/>
                  <a:pt x="26670" y="511493"/>
                  <a:pt x="37148" y="511493"/>
                </a:cubicBezTo>
                <a:close/>
                <a:moveTo>
                  <a:pt x="34290" y="176213"/>
                </a:moveTo>
                <a:cubicBezTo>
                  <a:pt x="26670" y="176213"/>
                  <a:pt x="24765" y="183833"/>
                  <a:pt x="24765" y="190501"/>
                </a:cubicBezTo>
                <a:cubicBezTo>
                  <a:pt x="23813" y="235268"/>
                  <a:pt x="24765" y="279083"/>
                  <a:pt x="24765" y="323851"/>
                </a:cubicBezTo>
                <a:cubicBezTo>
                  <a:pt x="25718" y="330518"/>
                  <a:pt x="26670" y="340043"/>
                  <a:pt x="37148" y="339091"/>
                </a:cubicBezTo>
                <a:cubicBezTo>
                  <a:pt x="47625" y="338138"/>
                  <a:pt x="46673" y="328613"/>
                  <a:pt x="46673" y="320993"/>
                </a:cubicBezTo>
                <a:cubicBezTo>
                  <a:pt x="46673" y="299086"/>
                  <a:pt x="46673" y="278131"/>
                  <a:pt x="46673" y="256223"/>
                </a:cubicBezTo>
                <a:cubicBezTo>
                  <a:pt x="46673" y="234316"/>
                  <a:pt x="46673" y="213361"/>
                  <a:pt x="45720" y="191453"/>
                </a:cubicBezTo>
                <a:cubicBezTo>
                  <a:pt x="45720" y="184786"/>
                  <a:pt x="44768" y="175261"/>
                  <a:pt x="34290" y="176213"/>
                </a:cubicBezTo>
                <a:close/>
                <a:moveTo>
                  <a:pt x="124778" y="115253"/>
                </a:moveTo>
                <a:cubicBezTo>
                  <a:pt x="114300" y="115253"/>
                  <a:pt x="105728" y="123825"/>
                  <a:pt x="105728" y="134303"/>
                </a:cubicBezTo>
                <a:lnTo>
                  <a:pt x="105728" y="278131"/>
                </a:lnTo>
                <a:cubicBezTo>
                  <a:pt x="105728" y="288608"/>
                  <a:pt x="114300" y="297181"/>
                  <a:pt x="124778" y="297181"/>
                </a:cubicBezTo>
                <a:lnTo>
                  <a:pt x="232411" y="297181"/>
                </a:lnTo>
                <a:cubicBezTo>
                  <a:pt x="242888" y="297181"/>
                  <a:pt x="251461" y="288608"/>
                  <a:pt x="250508" y="278131"/>
                </a:cubicBezTo>
                <a:lnTo>
                  <a:pt x="250508" y="134303"/>
                </a:lnTo>
                <a:cubicBezTo>
                  <a:pt x="250508" y="123825"/>
                  <a:pt x="241936" y="115253"/>
                  <a:pt x="231458" y="115253"/>
                </a:cubicBezTo>
                <a:close/>
                <a:moveTo>
                  <a:pt x="18098" y="0"/>
                </a:moveTo>
                <a:lnTo>
                  <a:pt x="325755" y="0"/>
                </a:lnTo>
                <a:cubicBezTo>
                  <a:pt x="336233" y="0"/>
                  <a:pt x="343853" y="8572"/>
                  <a:pt x="343853" y="18097"/>
                </a:cubicBezTo>
                <a:lnTo>
                  <a:pt x="343853" y="479108"/>
                </a:lnTo>
                <a:cubicBezTo>
                  <a:pt x="343853" y="489585"/>
                  <a:pt x="336233" y="497205"/>
                  <a:pt x="325755" y="497205"/>
                </a:cubicBezTo>
                <a:lnTo>
                  <a:pt x="18098" y="497205"/>
                </a:lnTo>
                <a:cubicBezTo>
                  <a:pt x="7620" y="497205"/>
                  <a:pt x="0" y="488633"/>
                  <a:pt x="0" y="479108"/>
                </a:cubicBezTo>
                <a:lnTo>
                  <a:pt x="0" y="18097"/>
                </a:lnTo>
                <a:cubicBezTo>
                  <a:pt x="0" y="7620"/>
                  <a:pt x="8573" y="0"/>
                  <a:pt x="18098" y="0"/>
                </a:cubicBezTo>
                <a:close/>
              </a:path>
            </a:pathLst>
          </a:custGeom>
          <a:solidFill>
            <a:schemeClr val="bg1"/>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2AC236A-6BB3-4A8F-A394-0579B31848B7}"/>
              </a:ext>
            </a:extLst>
          </p:cNvPr>
          <p:cNvSpPr/>
          <p:nvPr/>
        </p:nvSpPr>
        <p:spPr>
          <a:xfrm>
            <a:off x="890911" y="3047033"/>
            <a:ext cx="489117" cy="353217"/>
          </a:xfrm>
          <a:custGeom>
            <a:avLst/>
            <a:gdLst>
              <a:gd name="connsiteX0" fmla="*/ 744050 w 911912"/>
              <a:gd name="connsiteY0" fmla="*/ 236257 h 658539"/>
              <a:gd name="connsiteX1" fmla="*/ 719285 w 911912"/>
              <a:gd name="connsiteY1" fmla="*/ 263880 h 658539"/>
              <a:gd name="connsiteX2" fmla="*/ 747860 w 911912"/>
              <a:gd name="connsiteY2" fmla="*/ 288645 h 658539"/>
              <a:gd name="connsiteX3" fmla="*/ 772625 w 911912"/>
              <a:gd name="connsiteY3" fmla="*/ 260070 h 658539"/>
              <a:gd name="connsiteX4" fmla="*/ 744050 w 911912"/>
              <a:gd name="connsiteY4" fmla="*/ 236257 h 658539"/>
              <a:gd name="connsiteX5" fmla="*/ 775959 w 911912"/>
              <a:gd name="connsiteY5" fmla="*/ 1942 h 658539"/>
              <a:gd name="connsiteX6" fmla="*/ 792627 w 911912"/>
              <a:gd name="connsiteY6" fmla="*/ 2895 h 658539"/>
              <a:gd name="connsiteX7" fmla="*/ 802152 w 911912"/>
              <a:gd name="connsiteY7" fmla="*/ 32422 h 658539"/>
              <a:gd name="connsiteX8" fmla="*/ 775482 w 911912"/>
              <a:gd name="connsiteY8" fmla="*/ 91477 h 658539"/>
              <a:gd name="connsiteX9" fmla="*/ 791675 w 911912"/>
              <a:gd name="connsiteY9" fmla="*/ 133387 h 658539"/>
              <a:gd name="connsiteX10" fmla="*/ 839300 w 911912"/>
              <a:gd name="connsiteY10" fmla="*/ 119100 h 658539"/>
              <a:gd name="connsiteX11" fmla="*/ 865017 w 911912"/>
              <a:gd name="connsiteY11" fmla="*/ 59092 h 658539"/>
              <a:gd name="connsiteX12" fmla="*/ 892640 w 911912"/>
              <a:gd name="connsiteY12" fmla="*/ 45757 h 658539"/>
              <a:gd name="connsiteX13" fmla="*/ 902165 w 911912"/>
              <a:gd name="connsiteY13" fmla="*/ 74332 h 658539"/>
              <a:gd name="connsiteX14" fmla="*/ 886925 w 911912"/>
              <a:gd name="connsiteY14" fmla="*/ 109575 h 658539"/>
              <a:gd name="connsiteX15" fmla="*/ 897402 w 911912"/>
              <a:gd name="connsiteY15" fmla="*/ 171487 h 658539"/>
              <a:gd name="connsiteX16" fmla="*/ 909785 w 911912"/>
              <a:gd name="connsiteY16" fmla="*/ 216255 h 658539"/>
              <a:gd name="connsiteX17" fmla="*/ 849777 w 911912"/>
              <a:gd name="connsiteY17" fmla="*/ 368655 h 658539"/>
              <a:gd name="connsiteX18" fmla="*/ 722142 w 911912"/>
              <a:gd name="connsiteY18" fmla="*/ 420090 h 658539"/>
              <a:gd name="connsiteX19" fmla="*/ 686900 w 911912"/>
              <a:gd name="connsiteY19" fmla="*/ 444855 h 658539"/>
              <a:gd name="connsiteX20" fmla="*/ 684995 w 911912"/>
              <a:gd name="connsiteY20" fmla="*/ 460095 h 658539"/>
              <a:gd name="connsiteX21" fmla="*/ 548787 w 911912"/>
              <a:gd name="connsiteY21" fmla="*/ 522007 h 658539"/>
              <a:gd name="connsiteX22" fmla="*/ 441155 w 911912"/>
              <a:gd name="connsiteY22" fmla="*/ 472477 h 658539"/>
              <a:gd name="connsiteX23" fmla="*/ 372575 w 911912"/>
              <a:gd name="connsiteY23" fmla="*/ 499147 h 658539"/>
              <a:gd name="connsiteX24" fmla="*/ 334475 w 911912"/>
              <a:gd name="connsiteY24" fmla="*/ 569632 h 658539"/>
              <a:gd name="connsiteX25" fmla="*/ 164930 w 911912"/>
              <a:gd name="connsiteY25" fmla="*/ 655357 h 658539"/>
              <a:gd name="connsiteX26" fmla="*/ 19197 w 911912"/>
              <a:gd name="connsiteY26" fmla="*/ 626782 h 658539"/>
              <a:gd name="connsiteX27" fmla="*/ 147 w 911912"/>
              <a:gd name="connsiteY27" fmla="*/ 606780 h 658539"/>
              <a:gd name="connsiteX28" fmla="*/ 21102 w 911912"/>
              <a:gd name="connsiteY28" fmla="*/ 595350 h 658539"/>
              <a:gd name="connsiteX29" fmla="*/ 171597 w 911912"/>
              <a:gd name="connsiteY29" fmla="*/ 617257 h 658539"/>
              <a:gd name="connsiteX30" fmla="*/ 300185 w 911912"/>
              <a:gd name="connsiteY30" fmla="*/ 553440 h 658539"/>
              <a:gd name="connsiteX31" fmla="*/ 344952 w 911912"/>
              <a:gd name="connsiteY31" fmla="*/ 473430 h 658539"/>
              <a:gd name="connsiteX32" fmla="*/ 447822 w 911912"/>
              <a:gd name="connsiteY32" fmla="*/ 435330 h 658539"/>
              <a:gd name="connsiteX33" fmla="*/ 562122 w 911912"/>
              <a:gd name="connsiteY33" fmla="*/ 486765 h 658539"/>
              <a:gd name="connsiteX34" fmla="*/ 648800 w 911912"/>
              <a:gd name="connsiteY34" fmla="*/ 448665 h 658539"/>
              <a:gd name="connsiteX35" fmla="*/ 624987 w 911912"/>
              <a:gd name="connsiteY35" fmla="*/ 374370 h 658539"/>
              <a:gd name="connsiteX36" fmla="*/ 589745 w 911912"/>
              <a:gd name="connsiteY36" fmla="*/ 275310 h 658539"/>
              <a:gd name="connsiteX37" fmla="*/ 650705 w 911912"/>
              <a:gd name="connsiteY37" fmla="*/ 115290 h 658539"/>
              <a:gd name="connsiteX38" fmla="*/ 701187 w 911912"/>
              <a:gd name="connsiteY38" fmla="*/ 92430 h 658539"/>
              <a:gd name="connsiteX39" fmla="*/ 740240 w 911912"/>
              <a:gd name="connsiteY39" fmla="*/ 71475 h 658539"/>
              <a:gd name="connsiteX40" fmla="*/ 765005 w 911912"/>
              <a:gd name="connsiteY40" fmla="*/ 15277 h 658539"/>
              <a:gd name="connsiteX41" fmla="*/ 775959 w 911912"/>
              <a:gd name="connsiteY41" fmla="*/ 1942 h 65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1912" h="658539">
                <a:moveTo>
                  <a:pt x="744050" y="236257"/>
                </a:moveTo>
                <a:cubicBezTo>
                  <a:pt x="726905" y="237210"/>
                  <a:pt x="718332" y="248640"/>
                  <a:pt x="719285" y="263880"/>
                </a:cubicBezTo>
                <a:cubicBezTo>
                  <a:pt x="721190" y="279120"/>
                  <a:pt x="732620" y="289597"/>
                  <a:pt x="747860" y="288645"/>
                </a:cubicBezTo>
                <a:cubicBezTo>
                  <a:pt x="764052" y="287692"/>
                  <a:pt x="771672" y="276262"/>
                  <a:pt x="772625" y="260070"/>
                </a:cubicBezTo>
                <a:cubicBezTo>
                  <a:pt x="769767" y="244830"/>
                  <a:pt x="761195" y="235305"/>
                  <a:pt x="744050" y="236257"/>
                </a:cubicBezTo>
                <a:close/>
                <a:moveTo>
                  <a:pt x="775959" y="1942"/>
                </a:moveTo>
                <a:cubicBezTo>
                  <a:pt x="780483" y="-677"/>
                  <a:pt x="785960" y="-915"/>
                  <a:pt x="792627" y="2895"/>
                </a:cubicBezTo>
                <a:cubicBezTo>
                  <a:pt x="803105" y="8610"/>
                  <a:pt x="807867" y="19087"/>
                  <a:pt x="802152" y="32422"/>
                </a:cubicBezTo>
                <a:cubicBezTo>
                  <a:pt x="792627" y="52425"/>
                  <a:pt x="786912" y="73380"/>
                  <a:pt x="775482" y="91477"/>
                </a:cubicBezTo>
                <a:cubicBezTo>
                  <a:pt x="762147" y="114337"/>
                  <a:pt x="769767" y="126720"/>
                  <a:pt x="791675" y="133387"/>
                </a:cubicBezTo>
                <a:cubicBezTo>
                  <a:pt x="810725" y="139102"/>
                  <a:pt x="830727" y="150532"/>
                  <a:pt x="839300" y="119100"/>
                </a:cubicBezTo>
                <a:cubicBezTo>
                  <a:pt x="845015" y="98145"/>
                  <a:pt x="855492" y="79095"/>
                  <a:pt x="865017" y="59092"/>
                </a:cubicBezTo>
                <a:cubicBezTo>
                  <a:pt x="870732" y="47662"/>
                  <a:pt x="880257" y="40995"/>
                  <a:pt x="892640" y="45757"/>
                </a:cubicBezTo>
                <a:cubicBezTo>
                  <a:pt x="905975" y="51472"/>
                  <a:pt x="906927" y="62902"/>
                  <a:pt x="902165" y="74332"/>
                </a:cubicBezTo>
                <a:cubicBezTo>
                  <a:pt x="897402" y="85762"/>
                  <a:pt x="891687" y="97192"/>
                  <a:pt x="886925" y="109575"/>
                </a:cubicBezTo>
                <a:cubicBezTo>
                  <a:pt x="877400" y="132435"/>
                  <a:pt x="856445" y="155295"/>
                  <a:pt x="897402" y="171487"/>
                </a:cubicBezTo>
                <a:cubicBezTo>
                  <a:pt x="911690" y="177202"/>
                  <a:pt x="914547" y="199110"/>
                  <a:pt x="909785" y="216255"/>
                </a:cubicBezTo>
                <a:cubicBezTo>
                  <a:pt x="895497" y="268642"/>
                  <a:pt x="878352" y="321030"/>
                  <a:pt x="849777" y="368655"/>
                </a:cubicBezTo>
                <a:cubicBezTo>
                  <a:pt x="820250" y="417232"/>
                  <a:pt x="776435" y="434377"/>
                  <a:pt x="722142" y="420090"/>
                </a:cubicBezTo>
                <a:cubicBezTo>
                  <a:pt x="694520" y="412470"/>
                  <a:pt x="688805" y="421995"/>
                  <a:pt x="686900" y="444855"/>
                </a:cubicBezTo>
                <a:cubicBezTo>
                  <a:pt x="686900" y="449617"/>
                  <a:pt x="685947" y="455332"/>
                  <a:pt x="684995" y="460095"/>
                </a:cubicBezTo>
                <a:cubicBezTo>
                  <a:pt x="665945" y="542962"/>
                  <a:pt x="624035" y="562012"/>
                  <a:pt x="548787" y="522007"/>
                </a:cubicBezTo>
                <a:cubicBezTo>
                  <a:pt x="514497" y="502957"/>
                  <a:pt x="480207" y="482955"/>
                  <a:pt x="441155" y="472477"/>
                </a:cubicBezTo>
                <a:cubicBezTo>
                  <a:pt x="410675" y="463905"/>
                  <a:pt x="388767" y="472477"/>
                  <a:pt x="372575" y="499147"/>
                </a:cubicBezTo>
                <a:cubicBezTo>
                  <a:pt x="359240" y="522007"/>
                  <a:pt x="346857" y="545820"/>
                  <a:pt x="334475" y="569632"/>
                </a:cubicBezTo>
                <a:cubicBezTo>
                  <a:pt x="297327" y="640117"/>
                  <a:pt x="243987" y="668692"/>
                  <a:pt x="164930" y="655357"/>
                </a:cubicBezTo>
                <a:cubicBezTo>
                  <a:pt x="116352" y="647737"/>
                  <a:pt x="67775" y="636307"/>
                  <a:pt x="19197" y="626782"/>
                </a:cubicBezTo>
                <a:cubicBezTo>
                  <a:pt x="15387" y="618210"/>
                  <a:pt x="-1758" y="621067"/>
                  <a:pt x="147" y="606780"/>
                </a:cubicBezTo>
                <a:cubicBezTo>
                  <a:pt x="2052" y="596302"/>
                  <a:pt x="13482" y="598207"/>
                  <a:pt x="21102" y="595350"/>
                </a:cubicBezTo>
                <a:cubicBezTo>
                  <a:pt x="72537" y="591540"/>
                  <a:pt x="121115" y="611542"/>
                  <a:pt x="171597" y="617257"/>
                </a:cubicBezTo>
                <a:cubicBezTo>
                  <a:pt x="236367" y="624877"/>
                  <a:pt x="268752" y="609637"/>
                  <a:pt x="300185" y="553440"/>
                </a:cubicBezTo>
                <a:cubicBezTo>
                  <a:pt x="315425" y="526770"/>
                  <a:pt x="328760" y="499147"/>
                  <a:pt x="344952" y="473430"/>
                </a:cubicBezTo>
                <a:cubicBezTo>
                  <a:pt x="369717" y="436282"/>
                  <a:pt x="404007" y="424852"/>
                  <a:pt x="447822" y="435330"/>
                </a:cubicBezTo>
                <a:cubicBezTo>
                  <a:pt x="489732" y="444855"/>
                  <a:pt x="525927" y="466762"/>
                  <a:pt x="562122" y="486765"/>
                </a:cubicBezTo>
                <a:cubicBezTo>
                  <a:pt x="619272" y="518197"/>
                  <a:pt x="632607" y="511530"/>
                  <a:pt x="648800" y="448665"/>
                </a:cubicBezTo>
                <a:cubicBezTo>
                  <a:pt x="657372" y="418185"/>
                  <a:pt x="656420" y="395325"/>
                  <a:pt x="624987" y="374370"/>
                </a:cubicBezTo>
                <a:cubicBezTo>
                  <a:pt x="591650" y="352462"/>
                  <a:pt x="583077" y="312457"/>
                  <a:pt x="589745" y="275310"/>
                </a:cubicBezTo>
                <a:cubicBezTo>
                  <a:pt x="600222" y="219112"/>
                  <a:pt x="624035" y="165772"/>
                  <a:pt x="650705" y="115290"/>
                </a:cubicBezTo>
                <a:cubicBezTo>
                  <a:pt x="662135" y="94335"/>
                  <a:pt x="680232" y="84810"/>
                  <a:pt x="701187" y="92430"/>
                </a:cubicBezTo>
                <a:cubicBezTo>
                  <a:pt x="725000" y="101955"/>
                  <a:pt x="732620" y="89572"/>
                  <a:pt x="740240" y="71475"/>
                </a:cubicBezTo>
                <a:cubicBezTo>
                  <a:pt x="747860" y="52425"/>
                  <a:pt x="756432" y="34327"/>
                  <a:pt x="765005" y="15277"/>
                </a:cubicBezTo>
                <a:cubicBezTo>
                  <a:pt x="767863" y="9562"/>
                  <a:pt x="771435" y="4562"/>
                  <a:pt x="775959" y="1942"/>
                </a:cubicBezTo>
                <a:close/>
              </a:path>
            </a:pathLst>
          </a:custGeom>
          <a:solidFill>
            <a:schemeClr val="bg1"/>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17455D4-1CBA-45A3-9DE8-6871F423E8C7}"/>
              </a:ext>
            </a:extLst>
          </p:cNvPr>
          <p:cNvSpPr/>
          <p:nvPr/>
        </p:nvSpPr>
        <p:spPr>
          <a:xfrm>
            <a:off x="3834700" y="5048244"/>
            <a:ext cx="527283" cy="336674"/>
          </a:xfrm>
          <a:custGeom>
            <a:avLst/>
            <a:gdLst>
              <a:gd name="connsiteX0" fmla="*/ 181928 w 983069"/>
              <a:gd name="connsiteY0" fmla="*/ 557212 h 627697"/>
              <a:gd name="connsiteX1" fmla="*/ 183833 w 983069"/>
              <a:gd name="connsiteY1" fmla="*/ 562927 h 627697"/>
              <a:gd name="connsiteX2" fmla="*/ 442913 w 983069"/>
              <a:gd name="connsiteY2" fmla="*/ 562927 h 627697"/>
              <a:gd name="connsiteX3" fmla="*/ 442913 w 983069"/>
              <a:gd name="connsiteY3" fmla="*/ 557212 h 627697"/>
              <a:gd name="connsiteX4" fmla="*/ 181928 w 983069"/>
              <a:gd name="connsiteY4" fmla="*/ 557212 h 627697"/>
              <a:gd name="connsiteX5" fmla="*/ 741998 w 983069"/>
              <a:gd name="connsiteY5" fmla="*/ 529590 h 627697"/>
              <a:gd name="connsiteX6" fmla="*/ 719138 w 983069"/>
              <a:gd name="connsiteY6" fmla="*/ 550545 h 627697"/>
              <a:gd name="connsiteX7" fmla="*/ 739140 w 983069"/>
              <a:gd name="connsiteY7" fmla="*/ 573405 h 627697"/>
              <a:gd name="connsiteX8" fmla="*/ 762953 w 983069"/>
              <a:gd name="connsiteY8" fmla="*/ 553403 h 627697"/>
              <a:gd name="connsiteX9" fmla="*/ 741998 w 983069"/>
              <a:gd name="connsiteY9" fmla="*/ 529590 h 627697"/>
              <a:gd name="connsiteX10" fmla="*/ 160973 w 983069"/>
              <a:gd name="connsiteY10" fmla="*/ 504825 h 627697"/>
              <a:gd name="connsiteX11" fmla="*/ 790575 w 983069"/>
              <a:gd name="connsiteY11" fmla="*/ 504825 h 627697"/>
              <a:gd name="connsiteX12" fmla="*/ 805815 w 983069"/>
              <a:gd name="connsiteY12" fmla="*/ 520065 h 627697"/>
              <a:gd name="connsiteX13" fmla="*/ 805815 w 983069"/>
              <a:gd name="connsiteY13" fmla="*/ 612457 h 627697"/>
              <a:gd name="connsiteX14" fmla="*/ 790575 w 983069"/>
              <a:gd name="connsiteY14" fmla="*/ 627697 h 627697"/>
              <a:gd name="connsiteX15" fmla="*/ 160973 w 983069"/>
              <a:gd name="connsiteY15" fmla="*/ 627697 h 627697"/>
              <a:gd name="connsiteX16" fmla="*/ 145733 w 983069"/>
              <a:gd name="connsiteY16" fmla="*/ 612457 h 627697"/>
              <a:gd name="connsiteX17" fmla="*/ 145733 w 983069"/>
              <a:gd name="connsiteY17" fmla="*/ 520065 h 627697"/>
              <a:gd name="connsiteX18" fmla="*/ 160973 w 983069"/>
              <a:gd name="connsiteY18" fmla="*/ 504825 h 627697"/>
              <a:gd name="connsiteX19" fmla="*/ 382905 w 983069"/>
              <a:gd name="connsiteY19" fmla="*/ 382904 h 627697"/>
              <a:gd name="connsiteX20" fmla="*/ 596265 w 983069"/>
              <a:gd name="connsiteY20" fmla="*/ 382904 h 627697"/>
              <a:gd name="connsiteX21" fmla="*/ 620078 w 983069"/>
              <a:gd name="connsiteY21" fmla="*/ 403859 h 627697"/>
              <a:gd name="connsiteX22" fmla="*/ 597218 w 983069"/>
              <a:gd name="connsiteY22" fmla="*/ 421004 h 627697"/>
              <a:gd name="connsiteX23" fmla="*/ 490538 w 983069"/>
              <a:gd name="connsiteY23" fmla="*/ 421004 h 627697"/>
              <a:gd name="connsiteX24" fmla="*/ 383858 w 983069"/>
              <a:gd name="connsiteY24" fmla="*/ 421004 h 627697"/>
              <a:gd name="connsiteX25" fmla="*/ 361950 w 983069"/>
              <a:gd name="connsiteY25" fmla="*/ 401954 h 627697"/>
              <a:gd name="connsiteX26" fmla="*/ 382905 w 983069"/>
              <a:gd name="connsiteY26" fmla="*/ 382904 h 627697"/>
              <a:gd name="connsiteX27" fmla="*/ 880111 w 983069"/>
              <a:gd name="connsiteY27" fmla="*/ 159065 h 627697"/>
              <a:gd name="connsiteX28" fmla="*/ 804863 w 983069"/>
              <a:gd name="connsiteY28" fmla="*/ 234313 h 627697"/>
              <a:gd name="connsiteX29" fmla="*/ 882016 w 983069"/>
              <a:gd name="connsiteY29" fmla="*/ 311465 h 627697"/>
              <a:gd name="connsiteX30" fmla="*/ 954406 w 983069"/>
              <a:gd name="connsiteY30" fmla="*/ 233361 h 627697"/>
              <a:gd name="connsiteX31" fmla="*/ 880111 w 983069"/>
              <a:gd name="connsiteY31" fmla="*/ 159065 h 627697"/>
              <a:gd name="connsiteX32" fmla="*/ 104776 w 983069"/>
              <a:gd name="connsiteY32" fmla="*/ 158115 h 627697"/>
              <a:gd name="connsiteX33" fmla="*/ 26671 w 983069"/>
              <a:gd name="connsiteY33" fmla="*/ 231457 h 627697"/>
              <a:gd name="connsiteX34" fmla="*/ 99061 w 983069"/>
              <a:gd name="connsiteY34" fmla="*/ 310515 h 627697"/>
              <a:gd name="connsiteX35" fmla="*/ 178118 w 983069"/>
              <a:gd name="connsiteY35" fmla="*/ 234315 h 627697"/>
              <a:gd name="connsiteX36" fmla="*/ 104776 w 983069"/>
              <a:gd name="connsiteY36" fmla="*/ 158115 h 627697"/>
              <a:gd name="connsiteX37" fmla="*/ 802006 w 983069"/>
              <a:gd name="connsiteY37" fmla="*/ 123823 h 627697"/>
              <a:gd name="connsiteX38" fmla="*/ 959168 w 983069"/>
              <a:gd name="connsiteY38" fmla="*/ 123823 h 627697"/>
              <a:gd name="connsiteX39" fmla="*/ 982981 w 983069"/>
              <a:gd name="connsiteY39" fmla="*/ 148588 h 627697"/>
              <a:gd name="connsiteX40" fmla="*/ 982981 w 983069"/>
              <a:gd name="connsiteY40" fmla="*/ 274318 h 627697"/>
              <a:gd name="connsiteX41" fmla="*/ 982981 w 983069"/>
              <a:gd name="connsiteY41" fmla="*/ 397190 h 627697"/>
              <a:gd name="connsiteX42" fmla="*/ 959168 w 983069"/>
              <a:gd name="connsiteY42" fmla="*/ 421956 h 627697"/>
              <a:gd name="connsiteX43" fmla="*/ 798196 w 983069"/>
              <a:gd name="connsiteY43" fmla="*/ 421956 h 627697"/>
              <a:gd name="connsiteX44" fmla="*/ 776288 w 983069"/>
              <a:gd name="connsiteY44" fmla="*/ 399096 h 627697"/>
              <a:gd name="connsiteX45" fmla="*/ 776288 w 983069"/>
              <a:gd name="connsiteY45" fmla="*/ 146683 h 627697"/>
              <a:gd name="connsiteX46" fmla="*/ 802006 w 983069"/>
              <a:gd name="connsiteY46" fmla="*/ 123823 h 627697"/>
              <a:gd name="connsiteX47" fmla="*/ 29528 w 983069"/>
              <a:gd name="connsiteY47" fmla="*/ 120967 h 627697"/>
              <a:gd name="connsiteX48" fmla="*/ 178118 w 983069"/>
              <a:gd name="connsiteY48" fmla="*/ 120967 h 627697"/>
              <a:gd name="connsiteX49" fmla="*/ 206693 w 983069"/>
              <a:gd name="connsiteY49" fmla="*/ 149542 h 627697"/>
              <a:gd name="connsiteX50" fmla="*/ 205740 w 983069"/>
              <a:gd name="connsiteY50" fmla="*/ 273367 h 627697"/>
              <a:gd name="connsiteX51" fmla="*/ 205740 w 983069"/>
              <a:gd name="connsiteY51" fmla="*/ 391477 h 627697"/>
              <a:gd name="connsiteX52" fmla="*/ 178118 w 983069"/>
              <a:gd name="connsiteY52" fmla="*/ 421004 h 627697"/>
              <a:gd name="connsiteX53" fmla="*/ 25718 w 983069"/>
              <a:gd name="connsiteY53" fmla="*/ 421004 h 627697"/>
              <a:gd name="connsiteX54" fmla="*/ 0 w 983069"/>
              <a:gd name="connsiteY54" fmla="*/ 393382 h 627697"/>
              <a:gd name="connsiteX55" fmla="*/ 0 w 983069"/>
              <a:gd name="connsiteY55" fmla="*/ 148590 h 627697"/>
              <a:gd name="connsiteX56" fmla="*/ 29528 w 983069"/>
              <a:gd name="connsiteY56" fmla="*/ 120967 h 627697"/>
              <a:gd name="connsiteX57" fmla="*/ 279083 w 983069"/>
              <a:gd name="connsiteY57" fmla="*/ 17144 h 627697"/>
              <a:gd name="connsiteX58" fmla="*/ 252413 w 983069"/>
              <a:gd name="connsiteY58" fmla="*/ 42862 h 627697"/>
              <a:gd name="connsiteX59" fmla="*/ 252413 w 983069"/>
              <a:gd name="connsiteY59" fmla="*/ 291464 h 627697"/>
              <a:gd name="connsiteX60" fmla="*/ 280988 w 983069"/>
              <a:gd name="connsiteY60" fmla="*/ 320039 h 627697"/>
              <a:gd name="connsiteX61" fmla="*/ 491491 w 983069"/>
              <a:gd name="connsiteY61" fmla="*/ 320039 h 627697"/>
              <a:gd name="connsiteX62" fmla="*/ 701993 w 983069"/>
              <a:gd name="connsiteY62" fmla="*/ 320039 h 627697"/>
              <a:gd name="connsiteX63" fmla="*/ 730568 w 983069"/>
              <a:gd name="connsiteY63" fmla="*/ 292416 h 627697"/>
              <a:gd name="connsiteX64" fmla="*/ 730568 w 983069"/>
              <a:gd name="connsiteY64" fmla="*/ 43814 h 627697"/>
              <a:gd name="connsiteX65" fmla="*/ 703898 w 983069"/>
              <a:gd name="connsiteY65" fmla="*/ 17144 h 627697"/>
              <a:gd name="connsiteX66" fmla="*/ 279083 w 983069"/>
              <a:gd name="connsiteY66" fmla="*/ 17144 h 627697"/>
              <a:gd name="connsiteX67" fmla="*/ 261938 w 983069"/>
              <a:gd name="connsiteY67" fmla="*/ 0 h 627697"/>
              <a:gd name="connsiteX68" fmla="*/ 721043 w 983069"/>
              <a:gd name="connsiteY68" fmla="*/ 0 h 627697"/>
              <a:gd name="connsiteX69" fmla="*/ 752475 w 983069"/>
              <a:gd name="connsiteY69" fmla="*/ 33338 h 627697"/>
              <a:gd name="connsiteX70" fmla="*/ 752475 w 983069"/>
              <a:gd name="connsiteY70" fmla="*/ 335280 h 627697"/>
              <a:gd name="connsiteX71" fmla="*/ 720091 w 983069"/>
              <a:gd name="connsiteY71" fmla="*/ 368617 h 627697"/>
              <a:gd name="connsiteX72" fmla="*/ 491491 w 983069"/>
              <a:gd name="connsiteY72" fmla="*/ 367665 h 627697"/>
              <a:gd name="connsiteX73" fmla="*/ 265748 w 983069"/>
              <a:gd name="connsiteY73" fmla="*/ 367665 h 627697"/>
              <a:gd name="connsiteX74" fmla="*/ 229553 w 983069"/>
              <a:gd name="connsiteY74" fmla="*/ 334328 h 627697"/>
              <a:gd name="connsiteX75" fmla="*/ 229553 w 983069"/>
              <a:gd name="connsiteY75" fmla="*/ 32385 h 627697"/>
              <a:gd name="connsiteX76" fmla="*/ 261938 w 983069"/>
              <a:gd name="connsiteY76" fmla="*/ 0 h 62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83069" h="627697">
                <a:moveTo>
                  <a:pt x="181928" y="557212"/>
                </a:moveTo>
                <a:cubicBezTo>
                  <a:pt x="181928" y="559117"/>
                  <a:pt x="182881" y="561022"/>
                  <a:pt x="183833" y="562927"/>
                </a:cubicBezTo>
                <a:cubicBezTo>
                  <a:pt x="269558" y="562927"/>
                  <a:pt x="356236" y="562927"/>
                  <a:pt x="442913" y="562927"/>
                </a:cubicBezTo>
                <a:cubicBezTo>
                  <a:pt x="442913" y="561022"/>
                  <a:pt x="442913" y="559117"/>
                  <a:pt x="442913" y="557212"/>
                </a:cubicBezTo>
                <a:cubicBezTo>
                  <a:pt x="355283" y="557212"/>
                  <a:pt x="268606" y="557212"/>
                  <a:pt x="181928" y="557212"/>
                </a:cubicBezTo>
                <a:close/>
                <a:moveTo>
                  <a:pt x="741998" y="529590"/>
                </a:moveTo>
                <a:cubicBezTo>
                  <a:pt x="729615" y="529590"/>
                  <a:pt x="719138" y="537210"/>
                  <a:pt x="719138" y="550545"/>
                </a:cubicBezTo>
                <a:cubicBezTo>
                  <a:pt x="718186" y="563880"/>
                  <a:pt x="725805" y="572453"/>
                  <a:pt x="739140" y="573405"/>
                </a:cubicBezTo>
                <a:cubicBezTo>
                  <a:pt x="753428" y="574357"/>
                  <a:pt x="760096" y="565785"/>
                  <a:pt x="762953" y="553403"/>
                </a:cubicBezTo>
                <a:cubicBezTo>
                  <a:pt x="762000" y="540067"/>
                  <a:pt x="755333" y="530542"/>
                  <a:pt x="741998" y="529590"/>
                </a:cubicBezTo>
                <a:close/>
                <a:moveTo>
                  <a:pt x="160973" y="504825"/>
                </a:moveTo>
                <a:lnTo>
                  <a:pt x="790575" y="504825"/>
                </a:lnTo>
                <a:cubicBezTo>
                  <a:pt x="799148" y="504825"/>
                  <a:pt x="805815" y="511492"/>
                  <a:pt x="805815" y="520065"/>
                </a:cubicBezTo>
                <a:lnTo>
                  <a:pt x="805815" y="612457"/>
                </a:lnTo>
                <a:cubicBezTo>
                  <a:pt x="805815" y="620078"/>
                  <a:pt x="799148" y="627697"/>
                  <a:pt x="790575" y="627697"/>
                </a:cubicBezTo>
                <a:lnTo>
                  <a:pt x="160973" y="627697"/>
                </a:lnTo>
                <a:cubicBezTo>
                  <a:pt x="152400" y="627697"/>
                  <a:pt x="145733" y="621030"/>
                  <a:pt x="145733" y="612457"/>
                </a:cubicBezTo>
                <a:lnTo>
                  <a:pt x="145733" y="520065"/>
                </a:lnTo>
                <a:cubicBezTo>
                  <a:pt x="145733" y="511492"/>
                  <a:pt x="152400" y="504825"/>
                  <a:pt x="160973" y="504825"/>
                </a:cubicBezTo>
                <a:close/>
                <a:moveTo>
                  <a:pt x="382905" y="382904"/>
                </a:moveTo>
                <a:cubicBezTo>
                  <a:pt x="454343" y="382904"/>
                  <a:pt x="524828" y="382904"/>
                  <a:pt x="596265" y="382904"/>
                </a:cubicBezTo>
                <a:cubicBezTo>
                  <a:pt x="611505" y="382904"/>
                  <a:pt x="620078" y="386714"/>
                  <a:pt x="620078" y="403859"/>
                </a:cubicBezTo>
                <a:cubicBezTo>
                  <a:pt x="620078" y="421957"/>
                  <a:pt x="608648" y="421004"/>
                  <a:pt x="597218" y="421004"/>
                </a:cubicBezTo>
                <a:cubicBezTo>
                  <a:pt x="561023" y="421004"/>
                  <a:pt x="525780" y="421004"/>
                  <a:pt x="490538" y="421004"/>
                </a:cubicBezTo>
                <a:cubicBezTo>
                  <a:pt x="455295" y="421004"/>
                  <a:pt x="419100" y="421004"/>
                  <a:pt x="383858" y="421004"/>
                </a:cubicBezTo>
                <a:cubicBezTo>
                  <a:pt x="370523" y="421004"/>
                  <a:pt x="361950" y="418147"/>
                  <a:pt x="361950" y="401954"/>
                </a:cubicBezTo>
                <a:cubicBezTo>
                  <a:pt x="361950" y="386714"/>
                  <a:pt x="369570" y="382904"/>
                  <a:pt x="382905" y="382904"/>
                </a:cubicBezTo>
                <a:close/>
                <a:moveTo>
                  <a:pt x="880111" y="159065"/>
                </a:moveTo>
                <a:cubicBezTo>
                  <a:pt x="838201" y="160018"/>
                  <a:pt x="804863" y="192403"/>
                  <a:pt x="804863" y="234313"/>
                </a:cubicBezTo>
                <a:cubicBezTo>
                  <a:pt x="804863" y="277176"/>
                  <a:pt x="840106" y="312418"/>
                  <a:pt x="882016" y="311465"/>
                </a:cubicBezTo>
                <a:cubicBezTo>
                  <a:pt x="922021" y="309561"/>
                  <a:pt x="955358" y="274318"/>
                  <a:pt x="954406" y="233361"/>
                </a:cubicBezTo>
                <a:cubicBezTo>
                  <a:pt x="953453" y="190498"/>
                  <a:pt x="921068" y="158113"/>
                  <a:pt x="880111" y="159065"/>
                </a:cubicBezTo>
                <a:close/>
                <a:moveTo>
                  <a:pt x="104776" y="158115"/>
                </a:moveTo>
                <a:cubicBezTo>
                  <a:pt x="63818" y="157162"/>
                  <a:pt x="28576" y="190500"/>
                  <a:pt x="26671" y="231457"/>
                </a:cubicBezTo>
                <a:cubicBezTo>
                  <a:pt x="24766" y="270510"/>
                  <a:pt x="60008" y="308610"/>
                  <a:pt x="99061" y="310515"/>
                </a:cubicBezTo>
                <a:cubicBezTo>
                  <a:pt x="140018" y="312420"/>
                  <a:pt x="177166" y="277177"/>
                  <a:pt x="178118" y="234315"/>
                </a:cubicBezTo>
                <a:cubicBezTo>
                  <a:pt x="179071" y="192405"/>
                  <a:pt x="146686" y="159067"/>
                  <a:pt x="104776" y="158115"/>
                </a:cubicBezTo>
                <a:close/>
                <a:moveTo>
                  <a:pt x="802006" y="123823"/>
                </a:moveTo>
                <a:cubicBezTo>
                  <a:pt x="854393" y="124776"/>
                  <a:pt x="906781" y="124776"/>
                  <a:pt x="959168" y="123823"/>
                </a:cubicBezTo>
                <a:cubicBezTo>
                  <a:pt x="977266" y="123823"/>
                  <a:pt x="983933" y="130490"/>
                  <a:pt x="982981" y="148588"/>
                </a:cubicBezTo>
                <a:cubicBezTo>
                  <a:pt x="982028" y="189546"/>
                  <a:pt x="982981" y="231456"/>
                  <a:pt x="982981" y="274318"/>
                </a:cubicBezTo>
                <a:cubicBezTo>
                  <a:pt x="982981" y="315276"/>
                  <a:pt x="982028" y="356233"/>
                  <a:pt x="982981" y="397190"/>
                </a:cubicBezTo>
                <a:cubicBezTo>
                  <a:pt x="982981" y="415288"/>
                  <a:pt x="977266" y="421956"/>
                  <a:pt x="959168" y="421956"/>
                </a:cubicBezTo>
                <a:cubicBezTo>
                  <a:pt x="905828" y="421003"/>
                  <a:pt x="851536" y="421003"/>
                  <a:pt x="798196" y="421956"/>
                </a:cubicBezTo>
                <a:cubicBezTo>
                  <a:pt x="781051" y="421956"/>
                  <a:pt x="776288" y="415288"/>
                  <a:pt x="776288" y="399096"/>
                </a:cubicBezTo>
                <a:cubicBezTo>
                  <a:pt x="777241" y="315276"/>
                  <a:pt x="777241" y="230503"/>
                  <a:pt x="776288" y="146683"/>
                </a:cubicBezTo>
                <a:cubicBezTo>
                  <a:pt x="776288" y="126681"/>
                  <a:pt x="784861" y="122871"/>
                  <a:pt x="802006" y="123823"/>
                </a:cubicBezTo>
                <a:close/>
                <a:moveTo>
                  <a:pt x="29528" y="120967"/>
                </a:moveTo>
                <a:cubicBezTo>
                  <a:pt x="79058" y="121919"/>
                  <a:pt x="128588" y="121919"/>
                  <a:pt x="178118" y="120967"/>
                </a:cubicBezTo>
                <a:cubicBezTo>
                  <a:pt x="200978" y="120015"/>
                  <a:pt x="206693" y="129540"/>
                  <a:pt x="206693" y="149542"/>
                </a:cubicBezTo>
                <a:cubicBezTo>
                  <a:pt x="205740" y="192404"/>
                  <a:pt x="206693" y="233362"/>
                  <a:pt x="205740" y="273367"/>
                </a:cubicBezTo>
                <a:cubicBezTo>
                  <a:pt x="205740" y="312419"/>
                  <a:pt x="204788" y="352425"/>
                  <a:pt x="205740" y="391477"/>
                </a:cubicBezTo>
                <a:cubicBezTo>
                  <a:pt x="206693" y="412432"/>
                  <a:pt x="200978" y="421957"/>
                  <a:pt x="178118" y="421004"/>
                </a:cubicBezTo>
                <a:cubicBezTo>
                  <a:pt x="127635" y="420052"/>
                  <a:pt x="76200" y="420052"/>
                  <a:pt x="25718" y="421004"/>
                </a:cubicBezTo>
                <a:cubicBezTo>
                  <a:pt x="4763" y="421004"/>
                  <a:pt x="0" y="412432"/>
                  <a:pt x="0" y="393382"/>
                </a:cubicBezTo>
                <a:cubicBezTo>
                  <a:pt x="953" y="311467"/>
                  <a:pt x="953" y="230504"/>
                  <a:pt x="0" y="148590"/>
                </a:cubicBezTo>
                <a:cubicBezTo>
                  <a:pt x="0" y="125729"/>
                  <a:pt x="9525" y="120967"/>
                  <a:pt x="29528" y="120967"/>
                </a:cubicBezTo>
                <a:close/>
                <a:moveTo>
                  <a:pt x="279083" y="17144"/>
                </a:moveTo>
                <a:cubicBezTo>
                  <a:pt x="260033" y="17144"/>
                  <a:pt x="252413" y="21907"/>
                  <a:pt x="252413" y="42862"/>
                </a:cubicBezTo>
                <a:cubicBezTo>
                  <a:pt x="253366" y="125729"/>
                  <a:pt x="253366" y="208597"/>
                  <a:pt x="252413" y="291464"/>
                </a:cubicBezTo>
                <a:cubicBezTo>
                  <a:pt x="252413" y="314324"/>
                  <a:pt x="260033" y="320039"/>
                  <a:pt x="280988" y="320039"/>
                </a:cubicBezTo>
                <a:cubicBezTo>
                  <a:pt x="351473" y="319087"/>
                  <a:pt x="421006" y="320039"/>
                  <a:pt x="491491" y="320039"/>
                </a:cubicBezTo>
                <a:cubicBezTo>
                  <a:pt x="561023" y="320039"/>
                  <a:pt x="631508" y="319087"/>
                  <a:pt x="701993" y="320039"/>
                </a:cubicBezTo>
                <a:cubicBezTo>
                  <a:pt x="722948" y="320991"/>
                  <a:pt x="730568" y="315277"/>
                  <a:pt x="730568" y="292416"/>
                </a:cubicBezTo>
                <a:cubicBezTo>
                  <a:pt x="729616" y="209549"/>
                  <a:pt x="729616" y="126682"/>
                  <a:pt x="730568" y="43814"/>
                </a:cubicBezTo>
                <a:cubicBezTo>
                  <a:pt x="730568" y="23812"/>
                  <a:pt x="723901" y="17144"/>
                  <a:pt x="703898" y="17144"/>
                </a:cubicBezTo>
                <a:cubicBezTo>
                  <a:pt x="561976" y="18097"/>
                  <a:pt x="421006" y="18097"/>
                  <a:pt x="279083" y="17144"/>
                </a:cubicBezTo>
                <a:close/>
                <a:moveTo>
                  <a:pt x="261938" y="0"/>
                </a:moveTo>
                <a:cubicBezTo>
                  <a:pt x="415291" y="953"/>
                  <a:pt x="567691" y="953"/>
                  <a:pt x="721043" y="0"/>
                </a:cubicBezTo>
                <a:cubicBezTo>
                  <a:pt x="746761" y="0"/>
                  <a:pt x="753428" y="8572"/>
                  <a:pt x="752475" y="33338"/>
                </a:cubicBezTo>
                <a:cubicBezTo>
                  <a:pt x="751523" y="134303"/>
                  <a:pt x="751523" y="235267"/>
                  <a:pt x="752475" y="335280"/>
                </a:cubicBezTo>
                <a:cubicBezTo>
                  <a:pt x="752475" y="360045"/>
                  <a:pt x="745808" y="368617"/>
                  <a:pt x="720091" y="368617"/>
                </a:cubicBezTo>
                <a:cubicBezTo>
                  <a:pt x="644843" y="366713"/>
                  <a:pt x="567691" y="367665"/>
                  <a:pt x="491491" y="367665"/>
                </a:cubicBezTo>
                <a:cubicBezTo>
                  <a:pt x="416243" y="367665"/>
                  <a:pt x="340996" y="366713"/>
                  <a:pt x="265748" y="367665"/>
                </a:cubicBezTo>
                <a:cubicBezTo>
                  <a:pt x="240983" y="367665"/>
                  <a:pt x="229553" y="362903"/>
                  <a:pt x="229553" y="334328"/>
                </a:cubicBezTo>
                <a:cubicBezTo>
                  <a:pt x="231458" y="233363"/>
                  <a:pt x="230506" y="132397"/>
                  <a:pt x="229553" y="32385"/>
                </a:cubicBezTo>
                <a:cubicBezTo>
                  <a:pt x="229553" y="7620"/>
                  <a:pt x="237173" y="0"/>
                  <a:pt x="261938" y="0"/>
                </a:cubicBezTo>
                <a:close/>
              </a:path>
            </a:pathLst>
          </a:custGeom>
          <a:solidFill>
            <a:schemeClr val="bg1"/>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8E9DD93-5EDF-4B34-B078-8D53036E256D}"/>
              </a:ext>
            </a:extLst>
          </p:cNvPr>
          <p:cNvSpPr/>
          <p:nvPr/>
        </p:nvSpPr>
        <p:spPr>
          <a:xfrm>
            <a:off x="3849128" y="4099933"/>
            <a:ext cx="483810" cy="292804"/>
          </a:xfrm>
          <a:custGeom>
            <a:avLst/>
            <a:gdLst>
              <a:gd name="connsiteX0" fmla="*/ 435888 w 902018"/>
              <a:gd name="connsiteY0" fmla="*/ 417908 h 545906"/>
              <a:gd name="connsiteX1" fmla="*/ 320040 w 902018"/>
              <a:gd name="connsiteY1" fmla="*/ 434338 h 545906"/>
              <a:gd name="connsiteX2" fmla="*/ 299085 w 902018"/>
              <a:gd name="connsiteY2" fmla="*/ 429576 h 545906"/>
              <a:gd name="connsiteX3" fmla="*/ 268605 w 902018"/>
              <a:gd name="connsiteY3" fmla="*/ 422908 h 545906"/>
              <a:gd name="connsiteX4" fmla="*/ 265747 w 902018"/>
              <a:gd name="connsiteY4" fmla="*/ 440053 h 545906"/>
              <a:gd name="connsiteX5" fmla="*/ 297180 w 902018"/>
              <a:gd name="connsiteY5" fmla="*/ 454341 h 545906"/>
              <a:gd name="connsiteX6" fmla="*/ 445770 w 902018"/>
              <a:gd name="connsiteY6" fmla="*/ 454341 h 545906"/>
              <a:gd name="connsiteX7" fmla="*/ 590550 w 902018"/>
              <a:gd name="connsiteY7" fmla="*/ 456246 h 545906"/>
              <a:gd name="connsiteX8" fmla="*/ 621030 w 902018"/>
              <a:gd name="connsiteY8" fmla="*/ 454341 h 545906"/>
              <a:gd name="connsiteX9" fmla="*/ 633412 w 902018"/>
              <a:gd name="connsiteY9" fmla="*/ 430528 h 545906"/>
              <a:gd name="connsiteX10" fmla="*/ 616267 w 902018"/>
              <a:gd name="connsiteY10" fmla="*/ 421956 h 545906"/>
              <a:gd name="connsiteX11" fmla="*/ 552450 w 902018"/>
              <a:gd name="connsiteY11" fmla="*/ 422908 h 545906"/>
              <a:gd name="connsiteX12" fmla="*/ 435888 w 902018"/>
              <a:gd name="connsiteY12" fmla="*/ 417908 h 545906"/>
              <a:gd name="connsiteX13" fmla="*/ 122872 w 902018"/>
              <a:gd name="connsiteY13" fmla="*/ 364806 h 545906"/>
              <a:gd name="connsiteX14" fmla="*/ 122872 w 902018"/>
              <a:gd name="connsiteY14" fmla="*/ 372426 h 545906"/>
              <a:gd name="connsiteX15" fmla="*/ 778193 w 902018"/>
              <a:gd name="connsiteY15" fmla="*/ 372426 h 545906"/>
              <a:gd name="connsiteX16" fmla="*/ 778193 w 902018"/>
              <a:gd name="connsiteY16" fmla="*/ 364806 h 545906"/>
              <a:gd name="connsiteX17" fmla="*/ 122872 w 902018"/>
              <a:gd name="connsiteY17" fmla="*/ 364806 h 545906"/>
              <a:gd name="connsiteX18" fmla="*/ 123825 w 902018"/>
              <a:gd name="connsiteY18" fmla="*/ 308609 h 545906"/>
              <a:gd name="connsiteX19" fmla="*/ 123825 w 902018"/>
              <a:gd name="connsiteY19" fmla="*/ 314324 h 545906"/>
              <a:gd name="connsiteX20" fmla="*/ 776288 w 902018"/>
              <a:gd name="connsiteY20" fmla="*/ 314324 h 545906"/>
              <a:gd name="connsiteX21" fmla="*/ 774382 w 902018"/>
              <a:gd name="connsiteY21" fmla="*/ 308609 h 545906"/>
              <a:gd name="connsiteX22" fmla="*/ 123825 w 902018"/>
              <a:gd name="connsiteY22" fmla="*/ 308609 h 545906"/>
              <a:gd name="connsiteX23" fmla="*/ 122872 w 902018"/>
              <a:gd name="connsiteY23" fmla="*/ 248601 h 545906"/>
              <a:gd name="connsiteX24" fmla="*/ 121919 w 902018"/>
              <a:gd name="connsiteY24" fmla="*/ 256221 h 545906"/>
              <a:gd name="connsiteX25" fmla="*/ 776287 w 902018"/>
              <a:gd name="connsiteY25" fmla="*/ 256221 h 545906"/>
              <a:gd name="connsiteX26" fmla="*/ 776287 w 902018"/>
              <a:gd name="connsiteY26" fmla="*/ 248601 h 545906"/>
              <a:gd name="connsiteX27" fmla="*/ 122872 w 902018"/>
              <a:gd name="connsiteY27" fmla="*/ 248601 h 545906"/>
              <a:gd name="connsiteX28" fmla="*/ 125730 w 902018"/>
              <a:gd name="connsiteY28" fmla="*/ 194309 h 545906"/>
              <a:gd name="connsiteX29" fmla="*/ 125730 w 902018"/>
              <a:gd name="connsiteY29" fmla="*/ 200024 h 545906"/>
              <a:gd name="connsiteX30" fmla="*/ 776287 w 902018"/>
              <a:gd name="connsiteY30" fmla="*/ 200024 h 545906"/>
              <a:gd name="connsiteX31" fmla="*/ 775335 w 902018"/>
              <a:gd name="connsiteY31" fmla="*/ 194309 h 545906"/>
              <a:gd name="connsiteX32" fmla="*/ 125730 w 902018"/>
              <a:gd name="connsiteY32" fmla="*/ 194309 h 545906"/>
              <a:gd name="connsiteX33" fmla="*/ 122872 w 902018"/>
              <a:gd name="connsiteY33" fmla="*/ 135253 h 545906"/>
              <a:gd name="connsiteX34" fmla="*/ 122872 w 902018"/>
              <a:gd name="connsiteY34" fmla="*/ 142873 h 545906"/>
              <a:gd name="connsiteX35" fmla="*/ 777240 w 902018"/>
              <a:gd name="connsiteY35" fmla="*/ 142873 h 545906"/>
              <a:gd name="connsiteX36" fmla="*/ 777240 w 902018"/>
              <a:gd name="connsiteY36" fmla="*/ 135253 h 545906"/>
              <a:gd name="connsiteX37" fmla="*/ 122872 w 902018"/>
              <a:gd name="connsiteY37" fmla="*/ 135253 h 545906"/>
              <a:gd name="connsiteX38" fmla="*/ 76200 w 902018"/>
              <a:gd name="connsiteY38" fmla="*/ 44766 h 545906"/>
              <a:gd name="connsiteX39" fmla="*/ 42862 w 902018"/>
              <a:gd name="connsiteY39" fmla="*/ 79056 h 545906"/>
              <a:gd name="connsiteX40" fmla="*/ 43815 w 902018"/>
              <a:gd name="connsiteY40" fmla="*/ 469581 h 545906"/>
              <a:gd name="connsiteX41" fmla="*/ 58103 w 902018"/>
              <a:gd name="connsiteY41" fmla="*/ 501966 h 545906"/>
              <a:gd name="connsiteX42" fmla="*/ 76200 w 902018"/>
              <a:gd name="connsiteY42" fmla="*/ 469581 h 545906"/>
              <a:gd name="connsiteX43" fmla="*/ 76200 w 902018"/>
              <a:gd name="connsiteY43" fmla="*/ 132396 h 545906"/>
              <a:gd name="connsiteX44" fmla="*/ 119062 w 902018"/>
              <a:gd name="connsiteY44" fmla="*/ 87629 h 545906"/>
              <a:gd name="connsiteX45" fmla="*/ 448628 w 902018"/>
              <a:gd name="connsiteY45" fmla="*/ 88581 h 545906"/>
              <a:gd name="connsiteX46" fmla="*/ 447675 w 902018"/>
              <a:gd name="connsiteY46" fmla="*/ 87629 h 545906"/>
              <a:gd name="connsiteX47" fmla="*/ 777240 w 902018"/>
              <a:gd name="connsiteY47" fmla="*/ 86676 h 545906"/>
              <a:gd name="connsiteX48" fmla="*/ 823912 w 902018"/>
              <a:gd name="connsiteY48" fmla="*/ 133349 h 545906"/>
              <a:gd name="connsiteX49" fmla="*/ 822960 w 902018"/>
              <a:gd name="connsiteY49" fmla="*/ 474344 h 545906"/>
              <a:gd name="connsiteX50" fmla="*/ 838200 w 902018"/>
              <a:gd name="connsiteY50" fmla="*/ 501966 h 545906"/>
              <a:gd name="connsiteX51" fmla="*/ 856297 w 902018"/>
              <a:gd name="connsiteY51" fmla="*/ 473391 h 545906"/>
              <a:gd name="connsiteX52" fmla="*/ 857250 w 902018"/>
              <a:gd name="connsiteY52" fmla="*/ 79056 h 545906"/>
              <a:gd name="connsiteX53" fmla="*/ 822960 w 902018"/>
              <a:gd name="connsiteY53" fmla="*/ 44766 h 545906"/>
              <a:gd name="connsiteX54" fmla="*/ 76200 w 902018"/>
              <a:gd name="connsiteY54" fmla="*/ 44766 h 545906"/>
              <a:gd name="connsiteX55" fmla="*/ 39053 w 902018"/>
              <a:gd name="connsiteY55" fmla="*/ 0 h 545906"/>
              <a:gd name="connsiteX56" fmla="*/ 452438 w 902018"/>
              <a:gd name="connsiteY56" fmla="*/ 953 h 545906"/>
              <a:gd name="connsiteX57" fmla="*/ 858203 w 902018"/>
              <a:gd name="connsiteY57" fmla="*/ 0 h 545906"/>
              <a:gd name="connsiteX58" fmla="*/ 902018 w 902018"/>
              <a:gd name="connsiteY58" fmla="*/ 41910 h 545906"/>
              <a:gd name="connsiteX59" fmla="*/ 902018 w 902018"/>
              <a:gd name="connsiteY59" fmla="*/ 505778 h 545906"/>
              <a:gd name="connsiteX60" fmla="*/ 863918 w 902018"/>
              <a:gd name="connsiteY60" fmla="*/ 543878 h 545906"/>
              <a:gd name="connsiteX61" fmla="*/ 781050 w 902018"/>
              <a:gd name="connsiteY61" fmla="*/ 464820 h 545906"/>
              <a:gd name="connsiteX62" fmla="*/ 735330 w 902018"/>
              <a:gd name="connsiteY62" fmla="*/ 419100 h 545906"/>
              <a:gd name="connsiteX63" fmla="*/ 673418 w 902018"/>
              <a:gd name="connsiteY63" fmla="*/ 460057 h 545906"/>
              <a:gd name="connsiteX64" fmla="*/ 571500 w 902018"/>
              <a:gd name="connsiteY64" fmla="*/ 511492 h 545906"/>
              <a:gd name="connsiteX65" fmla="*/ 429578 w 902018"/>
              <a:gd name="connsiteY65" fmla="*/ 499110 h 545906"/>
              <a:gd name="connsiteX66" fmla="*/ 333375 w 902018"/>
              <a:gd name="connsiteY66" fmla="*/ 510540 h 545906"/>
              <a:gd name="connsiteX67" fmla="*/ 221932 w 902018"/>
              <a:gd name="connsiteY67" fmla="*/ 441960 h 545906"/>
              <a:gd name="connsiteX68" fmla="*/ 196215 w 902018"/>
              <a:gd name="connsiteY68" fmla="*/ 419100 h 545906"/>
              <a:gd name="connsiteX69" fmla="*/ 120968 w 902018"/>
              <a:gd name="connsiteY69" fmla="*/ 487680 h 545906"/>
              <a:gd name="connsiteX70" fmla="*/ 109538 w 902018"/>
              <a:gd name="connsiteY70" fmla="*/ 539115 h 545906"/>
              <a:gd name="connsiteX71" fmla="*/ 11430 w 902018"/>
              <a:gd name="connsiteY71" fmla="*/ 539115 h 545906"/>
              <a:gd name="connsiteX72" fmla="*/ 0 w 902018"/>
              <a:gd name="connsiteY72" fmla="*/ 508635 h 545906"/>
              <a:gd name="connsiteX73" fmla="*/ 0 w 902018"/>
              <a:gd name="connsiteY73" fmla="*/ 37147 h 545906"/>
              <a:gd name="connsiteX74" fmla="*/ 39053 w 902018"/>
              <a:gd name="connsiteY74" fmla="*/ 0 h 54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018" h="545906">
                <a:moveTo>
                  <a:pt x="435888" y="417908"/>
                </a:moveTo>
                <a:cubicBezTo>
                  <a:pt x="396954" y="416717"/>
                  <a:pt x="358140" y="419098"/>
                  <a:pt x="320040" y="434338"/>
                </a:cubicBezTo>
                <a:cubicBezTo>
                  <a:pt x="312420" y="437196"/>
                  <a:pt x="304800" y="435291"/>
                  <a:pt x="299085" y="429576"/>
                </a:cubicBezTo>
                <a:cubicBezTo>
                  <a:pt x="290512" y="420051"/>
                  <a:pt x="279082" y="417193"/>
                  <a:pt x="268605" y="422908"/>
                </a:cubicBezTo>
                <a:cubicBezTo>
                  <a:pt x="265747" y="423861"/>
                  <a:pt x="264795" y="434338"/>
                  <a:pt x="265747" y="440053"/>
                </a:cubicBezTo>
                <a:cubicBezTo>
                  <a:pt x="270510" y="457198"/>
                  <a:pt x="284797" y="454341"/>
                  <a:pt x="297180" y="454341"/>
                </a:cubicBezTo>
                <a:cubicBezTo>
                  <a:pt x="346710" y="454341"/>
                  <a:pt x="396240" y="454341"/>
                  <a:pt x="445770" y="454341"/>
                </a:cubicBezTo>
                <a:cubicBezTo>
                  <a:pt x="494347" y="454341"/>
                  <a:pt x="542925" y="454341"/>
                  <a:pt x="590550" y="456246"/>
                </a:cubicBezTo>
                <a:cubicBezTo>
                  <a:pt x="601027" y="456246"/>
                  <a:pt x="611505" y="456246"/>
                  <a:pt x="621030" y="454341"/>
                </a:cubicBezTo>
                <a:cubicBezTo>
                  <a:pt x="634365" y="451483"/>
                  <a:pt x="635317" y="441006"/>
                  <a:pt x="633412" y="430528"/>
                </a:cubicBezTo>
                <a:cubicBezTo>
                  <a:pt x="631507" y="419098"/>
                  <a:pt x="620077" y="418146"/>
                  <a:pt x="616267" y="421956"/>
                </a:cubicBezTo>
                <a:cubicBezTo>
                  <a:pt x="594360" y="441006"/>
                  <a:pt x="573405" y="421956"/>
                  <a:pt x="552450" y="422908"/>
                </a:cubicBezTo>
                <a:cubicBezTo>
                  <a:pt x="513874" y="423861"/>
                  <a:pt x="474821" y="419098"/>
                  <a:pt x="435888" y="417908"/>
                </a:cubicBezTo>
                <a:close/>
                <a:moveTo>
                  <a:pt x="122872" y="364806"/>
                </a:moveTo>
                <a:cubicBezTo>
                  <a:pt x="122872" y="367664"/>
                  <a:pt x="121920" y="369569"/>
                  <a:pt x="122872" y="372426"/>
                </a:cubicBezTo>
                <a:cubicBezTo>
                  <a:pt x="340995" y="372426"/>
                  <a:pt x="560070" y="372426"/>
                  <a:pt x="778193" y="372426"/>
                </a:cubicBezTo>
                <a:cubicBezTo>
                  <a:pt x="778193" y="369569"/>
                  <a:pt x="778193" y="367664"/>
                  <a:pt x="778193" y="364806"/>
                </a:cubicBezTo>
                <a:cubicBezTo>
                  <a:pt x="559118" y="364806"/>
                  <a:pt x="340995" y="364806"/>
                  <a:pt x="122872" y="364806"/>
                </a:cubicBezTo>
                <a:close/>
                <a:moveTo>
                  <a:pt x="123825" y="308609"/>
                </a:moveTo>
                <a:cubicBezTo>
                  <a:pt x="123825" y="310514"/>
                  <a:pt x="123825" y="312419"/>
                  <a:pt x="123825" y="314324"/>
                </a:cubicBezTo>
                <a:cubicBezTo>
                  <a:pt x="341947" y="314324"/>
                  <a:pt x="559118" y="314324"/>
                  <a:pt x="776288" y="314324"/>
                </a:cubicBezTo>
                <a:cubicBezTo>
                  <a:pt x="776288" y="312419"/>
                  <a:pt x="775335" y="310514"/>
                  <a:pt x="774382" y="308609"/>
                </a:cubicBezTo>
                <a:cubicBezTo>
                  <a:pt x="558165" y="308609"/>
                  <a:pt x="340995" y="308609"/>
                  <a:pt x="123825" y="308609"/>
                </a:cubicBezTo>
                <a:close/>
                <a:moveTo>
                  <a:pt x="122872" y="248601"/>
                </a:moveTo>
                <a:cubicBezTo>
                  <a:pt x="122872" y="251458"/>
                  <a:pt x="122872" y="253364"/>
                  <a:pt x="121919" y="256221"/>
                </a:cubicBezTo>
                <a:cubicBezTo>
                  <a:pt x="340042" y="256221"/>
                  <a:pt x="558164" y="256221"/>
                  <a:pt x="776287" y="256221"/>
                </a:cubicBezTo>
                <a:cubicBezTo>
                  <a:pt x="776287" y="253364"/>
                  <a:pt x="776287" y="251458"/>
                  <a:pt x="776287" y="248601"/>
                </a:cubicBezTo>
                <a:cubicBezTo>
                  <a:pt x="559117" y="248601"/>
                  <a:pt x="340994" y="248601"/>
                  <a:pt x="122872" y="248601"/>
                </a:cubicBezTo>
                <a:close/>
                <a:moveTo>
                  <a:pt x="125730" y="194309"/>
                </a:moveTo>
                <a:cubicBezTo>
                  <a:pt x="125730" y="196214"/>
                  <a:pt x="125730" y="198119"/>
                  <a:pt x="125730" y="200024"/>
                </a:cubicBezTo>
                <a:cubicBezTo>
                  <a:pt x="342900" y="200024"/>
                  <a:pt x="559118" y="200024"/>
                  <a:pt x="776287" y="200024"/>
                </a:cubicBezTo>
                <a:cubicBezTo>
                  <a:pt x="775335" y="198119"/>
                  <a:pt x="775335" y="196214"/>
                  <a:pt x="775335" y="194309"/>
                </a:cubicBezTo>
                <a:cubicBezTo>
                  <a:pt x="559118" y="194309"/>
                  <a:pt x="341947" y="194309"/>
                  <a:pt x="125730" y="194309"/>
                </a:cubicBezTo>
                <a:close/>
                <a:moveTo>
                  <a:pt x="122872" y="135253"/>
                </a:moveTo>
                <a:cubicBezTo>
                  <a:pt x="122872" y="138111"/>
                  <a:pt x="122872" y="140016"/>
                  <a:pt x="122872" y="142873"/>
                </a:cubicBezTo>
                <a:cubicBezTo>
                  <a:pt x="340994" y="142873"/>
                  <a:pt x="559117" y="142873"/>
                  <a:pt x="777240" y="142873"/>
                </a:cubicBezTo>
                <a:cubicBezTo>
                  <a:pt x="777240" y="140016"/>
                  <a:pt x="777240" y="137158"/>
                  <a:pt x="777240" y="135253"/>
                </a:cubicBezTo>
                <a:cubicBezTo>
                  <a:pt x="559117" y="135253"/>
                  <a:pt x="340994" y="135253"/>
                  <a:pt x="122872" y="135253"/>
                </a:cubicBezTo>
                <a:close/>
                <a:moveTo>
                  <a:pt x="76200" y="44766"/>
                </a:moveTo>
                <a:cubicBezTo>
                  <a:pt x="48578" y="44766"/>
                  <a:pt x="42862" y="52386"/>
                  <a:pt x="42862" y="79056"/>
                </a:cubicBezTo>
                <a:cubicBezTo>
                  <a:pt x="43815" y="209549"/>
                  <a:pt x="42862" y="339089"/>
                  <a:pt x="43815" y="469581"/>
                </a:cubicBezTo>
                <a:cubicBezTo>
                  <a:pt x="43815" y="481011"/>
                  <a:pt x="33337" y="501014"/>
                  <a:pt x="58103" y="501966"/>
                </a:cubicBezTo>
                <a:cubicBezTo>
                  <a:pt x="85725" y="502919"/>
                  <a:pt x="76200" y="481964"/>
                  <a:pt x="76200" y="469581"/>
                </a:cubicBezTo>
                <a:cubicBezTo>
                  <a:pt x="77153" y="357186"/>
                  <a:pt x="77153" y="244791"/>
                  <a:pt x="76200" y="132396"/>
                </a:cubicBezTo>
                <a:cubicBezTo>
                  <a:pt x="75247" y="100964"/>
                  <a:pt x="83820" y="86676"/>
                  <a:pt x="119062" y="87629"/>
                </a:cubicBezTo>
                <a:cubicBezTo>
                  <a:pt x="228600" y="90486"/>
                  <a:pt x="339090" y="88581"/>
                  <a:pt x="448628" y="88581"/>
                </a:cubicBezTo>
                <a:cubicBezTo>
                  <a:pt x="448628" y="87629"/>
                  <a:pt x="448628" y="87629"/>
                  <a:pt x="447675" y="87629"/>
                </a:cubicBezTo>
                <a:cubicBezTo>
                  <a:pt x="557212" y="87629"/>
                  <a:pt x="667703" y="88581"/>
                  <a:pt x="777240" y="86676"/>
                </a:cubicBezTo>
                <a:cubicBezTo>
                  <a:pt x="812482" y="86676"/>
                  <a:pt x="824865" y="98106"/>
                  <a:pt x="823912" y="133349"/>
                </a:cubicBezTo>
                <a:cubicBezTo>
                  <a:pt x="822007" y="246696"/>
                  <a:pt x="822960" y="360996"/>
                  <a:pt x="822960" y="474344"/>
                </a:cubicBezTo>
                <a:cubicBezTo>
                  <a:pt x="822960" y="484821"/>
                  <a:pt x="816293" y="501014"/>
                  <a:pt x="838200" y="501966"/>
                </a:cubicBezTo>
                <a:cubicBezTo>
                  <a:pt x="863918" y="502919"/>
                  <a:pt x="856297" y="485774"/>
                  <a:pt x="856297" y="473391"/>
                </a:cubicBezTo>
                <a:cubicBezTo>
                  <a:pt x="857250" y="341946"/>
                  <a:pt x="856297" y="210501"/>
                  <a:pt x="857250" y="79056"/>
                </a:cubicBezTo>
                <a:cubicBezTo>
                  <a:pt x="857250" y="52386"/>
                  <a:pt x="849630" y="44766"/>
                  <a:pt x="822960" y="44766"/>
                </a:cubicBezTo>
                <a:cubicBezTo>
                  <a:pt x="574357" y="45719"/>
                  <a:pt x="324803" y="45719"/>
                  <a:pt x="76200" y="44766"/>
                </a:cubicBezTo>
                <a:close/>
                <a:moveTo>
                  <a:pt x="39053" y="0"/>
                </a:moveTo>
                <a:cubicBezTo>
                  <a:pt x="176213" y="1905"/>
                  <a:pt x="314325" y="953"/>
                  <a:pt x="452438" y="953"/>
                </a:cubicBezTo>
                <a:cubicBezTo>
                  <a:pt x="587693" y="953"/>
                  <a:pt x="722947" y="1905"/>
                  <a:pt x="858203" y="0"/>
                </a:cubicBezTo>
                <a:cubicBezTo>
                  <a:pt x="889635" y="0"/>
                  <a:pt x="902018" y="9525"/>
                  <a:pt x="902018" y="41910"/>
                </a:cubicBezTo>
                <a:cubicBezTo>
                  <a:pt x="901065" y="196215"/>
                  <a:pt x="901065" y="350520"/>
                  <a:pt x="902018" y="505778"/>
                </a:cubicBezTo>
                <a:cubicBezTo>
                  <a:pt x="902018" y="533400"/>
                  <a:pt x="892493" y="544830"/>
                  <a:pt x="863918" y="543878"/>
                </a:cubicBezTo>
                <a:cubicBezTo>
                  <a:pt x="766763" y="541972"/>
                  <a:pt x="779145" y="554355"/>
                  <a:pt x="781050" y="464820"/>
                </a:cubicBezTo>
                <a:cubicBezTo>
                  <a:pt x="782003" y="428625"/>
                  <a:pt x="773430" y="415290"/>
                  <a:pt x="735330" y="419100"/>
                </a:cubicBezTo>
                <a:cubicBezTo>
                  <a:pt x="704850" y="421957"/>
                  <a:pt x="680085" y="416242"/>
                  <a:pt x="673418" y="460057"/>
                </a:cubicBezTo>
                <a:cubicBezTo>
                  <a:pt x="668655" y="492442"/>
                  <a:pt x="616268" y="528638"/>
                  <a:pt x="571500" y="511492"/>
                </a:cubicBezTo>
                <a:cubicBezTo>
                  <a:pt x="523875" y="492442"/>
                  <a:pt x="476250" y="501015"/>
                  <a:pt x="429578" y="499110"/>
                </a:cubicBezTo>
                <a:cubicBezTo>
                  <a:pt x="397193" y="498157"/>
                  <a:pt x="365760" y="496253"/>
                  <a:pt x="333375" y="510540"/>
                </a:cubicBezTo>
                <a:cubicBezTo>
                  <a:pt x="288607" y="530542"/>
                  <a:pt x="229553" y="491490"/>
                  <a:pt x="221932" y="441960"/>
                </a:cubicBezTo>
                <a:cubicBezTo>
                  <a:pt x="219075" y="422910"/>
                  <a:pt x="212407" y="420053"/>
                  <a:pt x="196215" y="419100"/>
                </a:cubicBezTo>
                <a:cubicBezTo>
                  <a:pt x="120968" y="416242"/>
                  <a:pt x="121920" y="416242"/>
                  <a:pt x="120968" y="487680"/>
                </a:cubicBezTo>
                <a:cubicBezTo>
                  <a:pt x="120968" y="505778"/>
                  <a:pt x="131445" y="533400"/>
                  <a:pt x="109538" y="539115"/>
                </a:cubicBezTo>
                <a:cubicBezTo>
                  <a:pt x="78105" y="548640"/>
                  <a:pt x="43815" y="547688"/>
                  <a:pt x="11430" y="539115"/>
                </a:cubicBezTo>
                <a:cubicBezTo>
                  <a:pt x="0" y="536257"/>
                  <a:pt x="0" y="521017"/>
                  <a:pt x="0" y="508635"/>
                </a:cubicBezTo>
                <a:cubicBezTo>
                  <a:pt x="0" y="351472"/>
                  <a:pt x="0" y="194310"/>
                  <a:pt x="0" y="37147"/>
                </a:cubicBezTo>
                <a:cubicBezTo>
                  <a:pt x="0" y="8572"/>
                  <a:pt x="11430" y="0"/>
                  <a:pt x="39053" y="0"/>
                </a:cubicBezTo>
                <a:close/>
              </a:path>
            </a:pathLst>
          </a:custGeom>
          <a:solidFill>
            <a:schemeClr val="bg1"/>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3AF5833-6CAC-43CE-9EC3-9A57B0300B8C}"/>
              </a:ext>
            </a:extLst>
          </p:cNvPr>
          <p:cNvSpPr/>
          <p:nvPr/>
        </p:nvSpPr>
        <p:spPr>
          <a:xfrm>
            <a:off x="2911002" y="4089387"/>
            <a:ext cx="491858" cy="346226"/>
          </a:xfrm>
          <a:custGeom>
            <a:avLst/>
            <a:gdLst>
              <a:gd name="connsiteX0" fmla="*/ 88702 w 977027"/>
              <a:gd name="connsiteY0" fmla="*/ 5496 h 687744"/>
              <a:gd name="connsiteX1" fmla="*/ 123587 w 977027"/>
              <a:gd name="connsiteY1" fmla="*/ 27642 h 687744"/>
              <a:gd name="connsiteX2" fmla="*/ 139779 w 977027"/>
              <a:gd name="connsiteY2" fmla="*/ 84792 h 687744"/>
              <a:gd name="connsiteX3" fmla="*/ 138827 w 977027"/>
              <a:gd name="connsiteY3" fmla="*/ 608667 h 687744"/>
              <a:gd name="connsiteX4" fmla="*/ 72152 w 977027"/>
              <a:gd name="connsiteY4" fmla="*/ 685819 h 687744"/>
              <a:gd name="connsiteX5" fmla="*/ 714 w 977027"/>
              <a:gd name="connsiteY5" fmla="*/ 606762 h 687744"/>
              <a:gd name="connsiteX6" fmla="*/ 714 w 977027"/>
              <a:gd name="connsiteY6" fmla="*/ 75267 h 687744"/>
              <a:gd name="connsiteX7" fmla="*/ 47387 w 977027"/>
              <a:gd name="connsiteY7" fmla="*/ 7639 h 687744"/>
              <a:gd name="connsiteX8" fmla="*/ 88702 w 977027"/>
              <a:gd name="connsiteY8" fmla="*/ 5496 h 687744"/>
              <a:gd name="connsiteX9" fmla="*/ 565547 w 977027"/>
              <a:gd name="connsiteY9" fmla="*/ 972 h 687744"/>
              <a:gd name="connsiteX10" fmla="*/ 639842 w 977027"/>
              <a:gd name="connsiteY10" fmla="*/ 81935 h 687744"/>
              <a:gd name="connsiteX11" fmla="*/ 639842 w 977027"/>
              <a:gd name="connsiteY11" fmla="*/ 112415 h 687744"/>
              <a:gd name="connsiteX12" fmla="*/ 638889 w 977027"/>
              <a:gd name="connsiteY12" fmla="*/ 606762 h 687744"/>
              <a:gd name="connsiteX13" fmla="*/ 568404 w 977027"/>
              <a:gd name="connsiteY13" fmla="*/ 687725 h 687744"/>
              <a:gd name="connsiteX14" fmla="*/ 497919 w 977027"/>
              <a:gd name="connsiteY14" fmla="*/ 608667 h 687744"/>
              <a:gd name="connsiteX15" fmla="*/ 497919 w 977027"/>
              <a:gd name="connsiteY15" fmla="*/ 82887 h 687744"/>
              <a:gd name="connsiteX16" fmla="*/ 565547 w 977027"/>
              <a:gd name="connsiteY16" fmla="*/ 972 h 687744"/>
              <a:gd name="connsiteX17" fmla="*/ 399812 w 977027"/>
              <a:gd name="connsiteY17" fmla="*/ 972 h 687744"/>
              <a:gd name="connsiteX18" fmla="*/ 472202 w 977027"/>
              <a:gd name="connsiteY18" fmla="*/ 82887 h 687744"/>
              <a:gd name="connsiteX19" fmla="*/ 472202 w 977027"/>
              <a:gd name="connsiteY19" fmla="*/ 603905 h 687744"/>
              <a:gd name="connsiteX20" fmla="*/ 400764 w 977027"/>
              <a:gd name="connsiteY20" fmla="*/ 685820 h 687744"/>
              <a:gd name="connsiteX21" fmla="*/ 334089 w 977027"/>
              <a:gd name="connsiteY21" fmla="*/ 603905 h 687744"/>
              <a:gd name="connsiteX22" fmla="*/ 334089 w 977027"/>
              <a:gd name="connsiteY22" fmla="*/ 82887 h 687744"/>
              <a:gd name="connsiteX23" fmla="*/ 399812 w 977027"/>
              <a:gd name="connsiteY23" fmla="*/ 972 h 687744"/>
              <a:gd name="connsiteX24" fmla="*/ 897017 w 977027"/>
              <a:gd name="connsiteY24" fmla="*/ 20 h 687744"/>
              <a:gd name="connsiteX25" fmla="*/ 977027 w 977027"/>
              <a:gd name="connsiteY25" fmla="*/ 80030 h 687744"/>
              <a:gd name="connsiteX26" fmla="*/ 897017 w 977027"/>
              <a:gd name="connsiteY26" fmla="*/ 160040 h 687744"/>
              <a:gd name="connsiteX27" fmla="*/ 817007 w 977027"/>
              <a:gd name="connsiteY27" fmla="*/ 80030 h 687744"/>
              <a:gd name="connsiteX28" fmla="*/ 897017 w 977027"/>
              <a:gd name="connsiteY28" fmla="*/ 20 h 687744"/>
              <a:gd name="connsiteX29" fmla="*/ 735092 w 977027"/>
              <a:gd name="connsiteY29" fmla="*/ 20 h 687744"/>
              <a:gd name="connsiteX30" fmla="*/ 803672 w 977027"/>
              <a:gd name="connsiteY30" fmla="*/ 80983 h 687744"/>
              <a:gd name="connsiteX31" fmla="*/ 802719 w 977027"/>
              <a:gd name="connsiteY31" fmla="*/ 606762 h 687744"/>
              <a:gd name="connsiteX32" fmla="*/ 734139 w 977027"/>
              <a:gd name="connsiteY32" fmla="*/ 685820 h 687744"/>
              <a:gd name="connsiteX33" fmla="*/ 665559 w 977027"/>
              <a:gd name="connsiteY33" fmla="*/ 604858 h 687744"/>
              <a:gd name="connsiteX34" fmla="*/ 665559 w 977027"/>
              <a:gd name="connsiteY34" fmla="*/ 80030 h 687744"/>
              <a:gd name="connsiteX35" fmla="*/ 735092 w 977027"/>
              <a:gd name="connsiteY35" fmla="*/ 20 h 687744"/>
              <a:gd name="connsiteX36" fmla="*/ 238840 w 977027"/>
              <a:gd name="connsiteY36" fmla="*/ 19 h 687744"/>
              <a:gd name="connsiteX37" fmla="*/ 305515 w 977027"/>
              <a:gd name="connsiteY37" fmla="*/ 81934 h 687744"/>
              <a:gd name="connsiteX38" fmla="*/ 305515 w 977027"/>
              <a:gd name="connsiteY38" fmla="*/ 606762 h 687744"/>
              <a:gd name="connsiteX39" fmla="*/ 236935 w 977027"/>
              <a:gd name="connsiteY39" fmla="*/ 686772 h 687744"/>
              <a:gd name="connsiteX40" fmla="*/ 167402 w 977027"/>
              <a:gd name="connsiteY40" fmla="*/ 606762 h 687744"/>
              <a:gd name="connsiteX41" fmla="*/ 167402 w 977027"/>
              <a:gd name="connsiteY41" fmla="*/ 81934 h 687744"/>
              <a:gd name="connsiteX42" fmla="*/ 238840 w 977027"/>
              <a:gd name="connsiteY42" fmla="*/ 19 h 6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77027" h="687744">
                <a:moveTo>
                  <a:pt x="88702" y="5496"/>
                </a:moveTo>
                <a:cubicBezTo>
                  <a:pt x="101441" y="8830"/>
                  <a:pt x="113110" y="16212"/>
                  <a:pt x="123587" y="27642"/>
                </a:cubicBezTo>
                <a:cubicBezTo>
                  <a:pt x="138827" y="43834"/>
                  <a:pt x="139779" y="64789"/>
                  <a:pt x="139779" y="84792"/>
                </a:cubicBezTo>
                <a:cubicBezTo>
                  <a:pt x="140732" y="172422"/>
                  <a:pt x="139779" y="521989"/>
                  <a:pt x="138827" y="608667"/>
                </a:cubicBezTo>
                <a:cubicBezTo>
                  <a:pt x="137874" y="654387"/>
                  <a:pt x="108347" y="685819"/>
                  <a:pt x="72152" y="685819"/>
                </a:cubicBezTo>
                <a:cubicBezTo>
                  <a:pt x="34052" y="685819"/>
                  <a:pt x="1667" y="651529"/>
                  <a:pt x="714" y="606762"/>
                </a:cubicBezTo>
                <a:cubicBezTo>
                  <a:pt x="-238" y="486747"/>
                  <a:pt x="-238" y="132417"/>
                  <a:pt x="714" y="75267"/>
                </a:cubicBezTo>
                <a:cubicBezTo>
                  <a:pt x="1667" y="43834"/>
                  <a:pt x="15954" y="18117"/>
                  <a:pt x="47387" y="7639"/>
                </a:cubicBezTo>
                <a:cubicBezTo>
                  <a:pt x="62151" y="2877"/>
                  <a:pt x="75962" y="2162"/>
                  <a:pt x="88702" y="5496"/>
                </a:cubicBezTo>
                <a:close/>
                <a:moveTo>
                  <a:pt x="565547" y="972"/>
                </a:moveTo>
                <a:cubicBezTo>
                  <a:pt x="607457" y="20"/>
                  <a:pt x="636032" y="31452"/>
                  <a:pt x="639842" y="81935"/>
                </a:cubicBezTo>
                <a:cubicBezTo>
                  <a:pt x="640794" y="92412"/>
                  <a:pt x="639842" y="101937"/>
                  <a:pt x="639842" y="112415"/>
                </a:cubicBezTo>
                <a:cubicBezTo>
                  <a:pt x="639842" y="250527"/>
                  <a:pt x="639842" y="580092"/>
                  <a:pt x="638889" y="606762"/>
                </a:cubicBezTo>
                <a:cubicBezTo>
                  <a:pt x="636984" y="653435"/>
                  <a:pt x="607457" y="686772"/>
                  <a:pt x="568404" y="687725"/>
                </a:cubicBezTo>
                <a:cubicBezTo>
                  <a:pt x="529352" y="688677"/>
                  <a:pt x="498872" y="655340"/>
                  <a:pt x="497919" y="608667"/>
                </a:cubicBezTo>
                <a:cubicBezTo>
                  <a:pt x="496967" y="519132"/>
                  <a:pt x="496967" y="169565"/>
                  <a:pt x="497919" y="82887"/>
                </a:cubicBezTo>
                <a:cubicBezTo>
                  <a:pt x="498872" y="33357"/>
                  <a:pt x="526494" y="1925"/>
                  <a:pt x="565547" y="972"/>
                </a:cubicBezTo>
                <a:close/>
                <a:moveTo>
                  <a:pt x="399812" y="972"/>
                </a:moveTo>
                <a:cubicBezTo>
                  <a:pt x="438864" y="20"/>
                  <a:pt x="472202" y="36215"/>
                  <a:pt x="472202" y="82887"/>
                </a:cubicBezTo>
                <a:cubicBezTo>
                  <a:pt x="472202" y="256243"/>
                  <a:pt x="472202" y="430550"/>
                  <a:pt x="472202" y="603905"/>
                </a:cubicBezTo>
                <a:cubicBezTo>
                  <a:pt x="472202" y="652483"/>
                  <a:pt x="440769" y="687725"/>
                  <a:pt x="400764" y="685820"/>
                </a:cubicBezTo>
                <a:cubicBezTo>
                  <a:pt x="360759" y="684868"/>
                  <a:pt x="334089" y="653435"/>
                  <a:pt x="334089" y="603905"/>
                </a:cubicBezTo>
                <a:cubicBezTo>
                  <a:pt x="334089" y="517227"/>
                  <a:pt x="334089" y="169565"/>
                  <a:pt x="334089" y="82887"/>
                </a:cubicBezTo>
                <a:cubicBezTo>
                  <a:pt x="334089" y="33358"/>
                  <a:pt x="359807" y="1925"/>
                  <a:pt x="399812" y="972"/>
                </a:cubicBezTo>
                <a:close/>
                <a:moveTo>
                  <a:pt x="897017" y="20"/>
                </a:moveTo>
                <a:cubicBezTo>
                  <a:pt x="941205" y="20"/>
                  <a:pt x="977027" y="35842"/>
                  <a:pt x="977027" y="80030"/>
                </a:cubicBezTo>
                <a:cubicBezTo>
                  <a:pt x="977027" y="124218"/>
                  <a:pt x="941205" y="160040"/>
                  <a:pt x="897017" y="160040"/>
                </a:cubicBezTo>
                <a:cubicBezTo>
                  <a:pt x="852829" y="160040"/>
                  <a:pt x="817007" y="124218"/>
                  <a:pt x="817007" y="80030"/>
                </a:cubicBezTo>
                <a:cubicBezTo>
                  <a:pt x="817007" y="35842"/>
                  <a:pt x="852829" y="20"/>
                  <a:pt x="897017" y="20"/>
                </a:cubicBezTo>
                <a:close/>
                <a:moveTo>
                  <a:pt x="735092" y="20"/>
                </a:moveTo>
                <a:cubicBezTo>
                  <a:pt x="774144" y="20"/>
                  <a:pt x="802719" y="32405"/>
                  <a:pt x="803672" y="80983"/>
                </a:cubicBezTo>
                <a:cubicBezTo>
                  <a:pt x="804624" y="169565"/>
                  <a:pt x="803672" y="519133"/>
                  <a:pt x="802719" y="606762"/>
                </a:cubicBezTo>
                <a:cubicBezTo>
                  <a:pt x="802719" y="654387"/>
                  <a:pt x="773192" y="686772"/>
                  <a:pt x="734139" y="685820"/>
                </a:cubicBezTo>
                <a:cubicBezTo>
                  <a:pt x="694134" y="684867"/>
                  <a:pt x="665559" y="652483"/>
                  <a:pt x="665559" y="604858"/>
                </a:cubicBezTo>
                <a:cubicBezTo>
                  <a:pt x="664607" y="429597"/>
                  <a:pt x="665559" y="255290"/>
                  <a:pt x="665559" y="80030"/>
                </a:cubicBezTo>
                <a:cubicBezTo>
                  <a:pt x="665559" y="32405"/>
                  <a:pt x="695087" y="972"/>
                  <a:pt x="735092" y="20"/>
                </a:cubicBezTo>
                <a:close/>
                <a:moveTo>
                  <a:pt x="238840" y="19"/>
                </a:moveTo>
                <a:cubicBezTo>
                  <a:pt x="279797" y="972"/>
                  <a:pt x="305515" y="32404"/>
                  <a:pt x="305515" y="81934"/>
                </a:cubicBezTo>
                <a:cubicBezTo>
                  <a:pt x="305515" y="168612"/>
                  <a:pt x="305515" y="518179"/>
                  <a:pt x="305515" y="606762"/>
                </a:cubicBezTo>
                <a:cubicBezTo>
                  <a:pt x="305515" y="655339"/>
                  <a:pt x="277892" y="686772"/>
                  <a:pt x="236935" y="686772"/>
                </a:cubicBezTo>
                <a:cubicBezTo>
                  <a:pt x="196930" y="686772"/>
                  <a:pt x="167402" y="654387"/>
                  <a:pt x="167402" y="606762"/>
                </a:cubicBezTo>
                <a:cubicBezTo>
                  <a:pt x="167402" y="431502"/>
                  <a:pt x="167402" y="257194"/>
                  <a:pt x="167402" y="81934"/>
                </a:cubicBezTo>
                <a:cubicBezTo>
                  <a:pt x="167402" y="33357"/>
                  <a:pt x="197882" y="-933"/>
                  <a:pt x="238840" y="19"/>
                </a:cubicBezTo>
                <a:close/>
              </a:path>
            </a:pathLst>
          </a:custGeom>
          <a:solidFill>
            <a:schemeClr val="bg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4B07F90-0CBA-4D86-96A7-12A5FDB4E33E}"/>
              </a:ext>
            </a:extLst>
          </p:cNvPr>
          <p:cNvSpPr/>
          <p:nvPr/>
        </p:nvSpPr>
        <p:spPr>
          <a:xfrm>
            <a:off x="2911002" y="3014441"/>
            <a:ext cx="510886" cy="465012"/>
          </a:xfrm>
          <a:custGeom>
            <a:avLst/>
            <a:gdLst>
              <a:gd name="connsiteX0" fmla="*/ 128588 w 952499"/>
              <a:gd name="connsiteY0" fmla="*/ 130690 h 866972"/>
              <a:gd name="connsiteX1" fmla="*/ 139065 w 952499"/>
              <a:gd name="connsiteY1" fmla="*/ 135452 h 866972"/>
              <a:gd name="connsiteX2" fmla="*/ 804863 w 952499"/>
              <a:gd name="connsiteY2" fmla="*/ 260230 h 866972"/>
              <a:gd name="connsiteX3" fmla="*/ 834390 w 952499"/>
              <a:gd name="connsiteY3" fmla="*/ 305950 h 866972"/>
              <a:gd name="connsiteX4" fmla="*/ 821055 w 952499"/>
              <a:gd name="connsiteY4" fmla="*/ 369767 h 866972"/>
              <a:gd name="connsiteX5" fmla="*/ 781050 w 952499"/>
              <a:gd name="connsiteY5" fmla="*/ 396437 h 866972"/>
              <a:gd name="connsiteX6" fmla="*/ 495300 w 952499"/>
              <a:gd name="connsiteY6" fmla="*/ 341192 h 866972"/>
              <a:gd name="connsiteX7" fmla="*/ 460057 w 952499"/>
              <a:gd name="connsiteY7" fmla="*/ 368815 h 866972"/>
              <a:gd name="connsiteX8" fmla="*/ 483870 w 952499"/>
              <a:gd name="connsiteY8" fmla="*/ 441205 h 866972"/>
              <a:gd name="connsiteX9" fmla="*/ 489585 w 952499"/>
              <a:gd name="connsiteY9" fmla="*/ 520262 h 866972"/>
              <a:gd name="connsiteX10" fmla="*/ 420053 w 952499"/>
              <a:gd name="connsiteY10" fmla="*/ 557410 h 866972"/>
              <a:gd name="connsiteX11" fmla="*/ 360997 w 952499"/>
              <a:gd name="connsiteY11" fmla="*/ 573602 h 866972"/>
              <a:gd name="connsiteX12" fmla="*/ 118110 w 952499"/>
              <a:gd name="connsiteY12" fmla="*/ 726002 h 866972"/>
              <a:gd name="connsiteX13" fmla="*/ 59055 w 952499"/>
              <a:gd name="connsiteY13" fmla="*/ 834588 h 866972"/>
              <a:gd name="connsiteX14" fmla="*/ 27622 w 952499"/>
              <a:gd name="connsiteY14" fmla="*/ 866972 h 866972"/>
              <a:gd name="connsiteX15" fmla="*/ 0 w 952499"/>
              <a:gd name="connsiteY15" fmla="*/ 837445 h 866972"/>
              <a:gd name="connsiteX16" fmla="*/ 0 w 952499"/>
              <a:gd name="connsiteY16" fmla="*/ 604082 h 866972"/>
              <a:gd name="connsiteX17" fmla="*/ 30480 w 952499"/>
              <a:gd name="connsiteY17" fmla="*/ 572650 h 866972"/>
              <a:gd name="connsiteX18" fmla="*/ 60007 w 952499"/>
              <a:gd name="connsiteY18" fmla="*/ 605035 h 866972"/>
              <a:gd name="connsiteX19" fmla="*/ 60007 w 952499"/>
              <a:gd name="connsiteY19" fmla="*/ 665042 h 866972"/>
              <a:gd name="connsiteX20" fmla="*/ 161925 w 952499"/>
              <a:gd name="connsiteY20" fmla="*/ 605987 h 866972"/>
              <a:gd name="connsiteX21" fmla="*/ 291465 w 952499"/>
              <a:gd name="connsiteY21" fmla="*/ 525025 h 866972"/>
              <a:gd name="connsiteX22" fmla="*/ 384810 w 952499"/>
              <a:gd name="connsiteY22" fmla="*/ 350717 h 866972"/>
              <a:gd name="connsiteX23" fmla="*/ 352425 w 952499"/>
              <a:gd name="connsiteY23" fmla="*/ 313570 h 866972"/>
              <a:gd name="connsiteX24" fmla="*/ 111442 w 952499"/>
              <a:gd name="connsiteY24" fmla="*/ 269755 h 866972"/>
              <a:gd name="connsiteX25" fmla="*/ 88582 w 952499"/>
              <a:gd name="connsiteY25" fmla="*/ 234512 h 866972"/>
              <a:gd name="connsiteX26" fmla="*/ 103822 w 952499"/>
              <a:gd name="connsiteY26" fmla="*/ 151645 h 866972"/>
              <a:gd name="connsiteX27" fmla="*/ 128588 w 952499"/>
              <a:gd name="connsiteY27" fmla="*/ 130690 h 866972"/>
              <a:gd name="connsiteX28" fmla="*/ 166136 w 952499"/>
              <a:gd name="connsiteY28" fmla="*/ 302 h 866972"/>
              <a:gd name="connsiteX29" fmla="*/ 219074 w 952499"/>
              <a:gd name="connsiteY29" fmla="*/ 8770 h 866972"/>
              <a:gd name="connsiteX30" fmla="*/ 918209 w 952499"/>
              <a:gd name="connsiteY30" fmla="*/ 140215 h 866972"/>
              <a:gd name="connsiteX31" fmla="*/ 952499 w 952499"/>
              <a:gd name="connsiteY31" fmla="*/ 149740 h 866972"/>
              <a:gd name="connsiteX32" fmla="*/ 850582 w 952499"/>
              <a:gd name="connsiteY32" fmla="*/ 246895 h 866972"/>
              <a:gd name="connsiteX33" fmla="*/ 809624 w 952499"/>
              <a:gd name="connsiteY33" fmla="*/ 248800 h 866972"/>
              <a:gd name="connsiteX34" fmla="*/ 144779 w 952499"/>
              <a:gd name="connsiteY34" fmla="*/ 124022 h 866972"/>
              <a:gd name="connsiteX35" fmla="*/ 114299 w 952499"/>
              <a:gd name="connsiteY35" fmla="*/ 84017 h 866972"/>
              <a:gd name="connsiteX36" fmla="*/ 166136 w 952499"/>
              <a:gd name="connsiteY36" fmla="*/ 302 h 8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52499" h="866972">
                <a:moveTo>
                  <a:pt x="128588" y="130690"/>
                </a:moveTo>
                <a:cubicBezTo>
                  <a:pt x="132397" y="132595"/>
                  <a:pt x="135255" y="134500"/>
                  <a:pt x="139065" y="135452"/>
                </a:cubicBezTo>
                <a:cubicBezTo>
                  <a:pt x="360997" y="178315"/>
                  <a:pt x="582930" y="221177"/>
                  <a:pt x="804863" y="260230"/>
                </a:cubicBezTo>
                <a:cubicBezTo>
                  <a:pt x="842010" y="266897"/>
                  <a:pt x="838200" y="283090"/>
                  <a:pt x="834390" y="305950"/>
                </a:cubicBezTo>
                <a:cubicBezTo>
                  <a:pt x="829628" y="327857"/>
                  <a:pt x="822007" y="348812"/>
                  <a:pt x="821055" y="369767"/>
                </a:cubicBezTo>
                <a:cubicBezTo>
                  <a:pt x="820103" y="400247"/>
                  <a:pt x="803910" y="401200"/>
                  <a:pt x="781050" y="396437"/>
                </a:cubicBezTo>
                <a:cubicBezTo>
                  <a:pt x="685800" y="377387"/>
                  <a:pt x="589597" y="361195"/>
                  <a:pt x="495300" y="341192"/>
                </a:cubicBezTo>
                <a:cubicBezTo>
                  <a:pt x="467678" y="335477"/>
                  <a:pt x="458153" y="339287"/>
                  <a:pt x="460057" y="368815"/>
                </a:cubicBezTo>
                <a:cubicBezTo>
                  <a:pt x="461963" y="395485"/>
                  <a:pt x="461963" y="419297"/>
                  <a:pt x="483870" y="441205"/>
                </a:cubicBezTo>
                <a:cubicBezTo>
                  <a:pt x="505778" y="463112"/>
                  <a:pt x="503872" y="493592"/>
                  <a:pt x="489585" y="520262"/>
                </a:cubicBezTo>
                <a:cubicBezTo>
                  <a:pt x="475297" y="547885"/>
                  <a:pt x="449580" y="563125"/>
                  <a:pt x="420053" y="557410"/>
                </a:cubicBezTo>
                <a:cubicBezTo>
                  <a:pt x="395288" y="552647"/>
                  <a:pt x="379095" y="562172"/>
                  <a:pt x="360997" y="573602"/>
                </a:cubicBezTo>
                <a:cubicBezTo>
                  <a:pt x="280035" y="625037"/>
                  <a:pt x="200978" y="679330"/>
                  <a:pt x="118110" y="726002"/>
                </a:cubicBezTo>
                <a:cubicBezTo>
                  <a:pt x="72390" y="751720"/>
                  <a:pt x="48578" y="781247"/>
                  <a:pt x="59055" y="834588"/>
                </a:cubicBezTo>
                <a:cubicBezTo>
                  <a:pt x="63817" y="858400"/>
                  <a:pt x="53340" y="866972"/>
                  <a:pt x="27622" y="866972"/>
                </a:cubicBezTo>
                <a:cubicBezTo>
                  <a:pt x="4763" y="866972"/>
                  <a:pt x="0" y="857447"/>
                  <a:pt x="0" y="837445"/>
                </a:cubicBezTo>
                <a:cubicBezTo>
                  <a:pt x="953" y="760292"/>
                  <a:pt x="953" y="682188"/>
                  <a:pt x="0" y="604082"/>
                </a:cubicBezTo>
                <a:cubicBezTo>
                  <a:pt x="0" y="581222"/>
                  <a:pt x="6667" y="572650"/>
                  <a:pt x="30480" y="572650"/>
                </a:cubicBezTo>
                <a:cubicBezTo>
                  <a:pt x="55245" y="572650"/>
                  <a:pt x="61913" y="583127"/>
                  <a:pt x="60007" y="605035"/>
                </a:cubicBezTo>
                <a:cubicBezTo>
                  <a:pt x="59055" y="624085"/>
                  <a:pt x="60007" y="642182"/>
                  <a:pt x="60007" y="665042"/>
                </a:cubicBezTo>
                <a:cubicBezTo>
                  <a:pt x="100013" y="649802"/>
                  <a:pt x="129540" y="625037"/>
                  <a:pt x="161925" y="605987"/>
                </a:cubicBezTo>
                <a:cubicBezTo>
                  <a:pt x="205740" y="580270"/>
                  <a:pt x="246697" y="549790"/>
                  <a:pt x="291465" y="525025"/>
                </a:cubicBezTo>
                <a:cubicBezTo>
                  <a:pt x="361950" y="485972"/>
                  <a:pt x="387667" y="427870"/>
                  <a:pt x="384810" y="350717"/>
                </a:cubicBezTo>
                <a:cubicBezTo>
                  <a:pt x="383857" y="325952"/>
                  <a:pt x="375285" y="317380"/>
                  <a:pt x="352425" y="313570"/>
                </a:cubicBezTo>
                <a:cubicBezTo>
                  <a:pt x="271463" y="300235"/>
                  <a:pt x="191453" y="283090"/>
                  <a:pt x="111442" y="269755"/>
                </a:cubicBezTo>
                <a:cubicBezTo>
                  <a:pt x="86678" y="265945"/>
                  <a:pt x="81915" y="257372"/>
                  <a:pt x="88582" y="234512"/>
                </a:cubicBezTo>
                <a:cubicBezTo>
                  <a:pt x="95250" y="206890"/>
                  <a:pt x="99060" y="179267"/>
                  <a:pt x="103822" y="151645"/>
                </a:cubicBezTo>
                <a:cubicBezTo>
                  <a:pt x="106680" y="137357"/>
                  <a:pt x="112395" y="127832"/>
                  <a:pt x="128588" y="130690"/>
                </a:cubicBezTo>
                <a:close/>
                <a:moveTo>
                  <a:pt x="166136" y="302"/>
                </a:moveTo>
                <a:cubicBezTo>
                  <a:pt x="179129" y="1269"/>
                  <a:pt x="196214" y="4484"/>
                  <a:pt x="219074" y="8770"/>
                </a:cubicBezTo>
                <a:cubicBezTo>
                  <a:pt x="452437" y="52585"/>
                  <a:pt x="684847" y="96400"/>
                  <a:pt x="918209" y="140215"/>
                </a:cubicBezTo>
                <a:cubicBezTo>
                  <a:pt x="926782" y="141167"/>
                  <a:pt x="935354" y="144977"/>
                  <a:pt x="952499" y="149740"/>
                </a:cubicBezTo>
                <a:cubicBezTo>
                  <a:pt x="916304" y="184030"/>
                  <a:pt x="882967" y="215462"/>
                  <a:pt x="850582" y="246895"/>
                </a:cubicBezTo>
                <a:cubicBezTo>
                  <a:pt x="837247" y="254515"/>
                  <a:pt x="823912" y="251657"/>
                  <a:pt x="809624" y="248800"/>
                </a:cubicBezTo>
                <a:cubicBezTo>
                  <a:pt x="587692" y="206890"/>
                  <a:pt x="366712" y="165932"/>
                  <a:pt x="144779" y="124022"/>
                </a:cubicBezTo>
                <a:cubicBezTo>
                  <a:pt x="114299" y="125927"/>
                  <a:pt x="109537" y="111640"/>
                  <a:pt x="114299" y="84017"/>
                </a:cubicBezTo>
                <a:cubicBezTo>
                  <a:pt x="125015" y="14723"/>
                  <a:pt x="127158" y="-2601"/>
                  <a:pt x="166136" y="302"/>
                </a:cubicBezTo>
                <a:close/>
              </a:path>
            </a:pathLst>
          </a:custGeom>
          <a:solidFill>
            <a:schemeClr val="bg1"/>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A9079B0-0A50-4DE0-A76F-FDC718B730C5}"/>
              </a:ext>
            </a:extLst>
          </p:cNvPr>
          <p:cNvSpPr/>
          <p:nvPr/>
        </p:nvSpPr>
        <p:spPr>
          <a:xfrm>
            <a:off x="1950159" y="2993324"/>
            <a:ext cx="400024" cy="513951"/>
          </a:xfrm>
          <a:custGeom>
            <a:avLst/>
            <a:gdLst>
              <a:gd name="connsiteX0" fmla="*/ 114301 w 745808"/>
              <a:gd name="connsiteY0" fmla="*/ 605789 h 958215"/>
              <a:gd name="connsiteX1" fmla="*/ 88583 w 745808"/>
              <a:gd name="connsiteY1" fmla="*/ 632459 h 958215"/>
              <a:gd name="connsiteX2" fmla="*/ 88583 w 745808"/>
              <a:gd name="connsiteY2" fmla="*/ 735329 h 958215"/>
              <a:gd name="connsiteX3" fmla="*/ 87631 w 745808"/>
              <a:gd name="connsiteY3" fmla="*/ 842962 h 958215"/>
              <a:gd name="connsiteX4" fmla="*/ 114301 w 745808"/>
              <a:gd name="connsiteY4" fmla="*/ 869632 h 958215"/>
              <a:gd name="connsiteX5" fmla="*/ 324803 w 745808"/>
              <a:gd name="connsiteY5" fmla="*/ 869632 h 958215"/>
              <a:gd name="connsiteX6" fmla="*/ 348616 w 745808"/>
              <a:gd name="connsiteY6" fmla="*/ 844866 h 958215"/>
              <a:gd name="connsiteX7" fmla="*/ 348616 w 745808"/>
              <a:gd name="connsiteY7" fmla="*/ 630554 h 958215"/>
              <a:gd name="connsiteX8" fmla="*/ 324803 w 745808"/>
              <a:gd name="connsiteY8" fmla="*/ 605789 h 958215"/>
              <a:gd name="connsiteX9" fmla="*/ 114301 w 745808"/>
              <a:gd name="connsiteY9" fmla="*/ 605789 h 958215"/>
              <a:gd name="connsiteX10" fmla="*/ 425768 w 745808"/>
              <a:gd name="connsiteY10" fmla="*/ 604837 h 958215"/>
              <a:gd name="connsiteX11" fmla="*/ 397193 w 745808"/>
              <a:gd name="connsiteY11" fmla="*/ 633412 h 958215"/>
              <a:gd name="connsiteX12" fmla="*/ 397193 w 745808"/>
              <a:gd name="connsiteY12" fmla="*/ 843914 h 958215"/>
              <a:gd name="connsiteX13" fmla="*/ 423863 w 745808"/>
              <a:gd name="connsiteY13" fmla="*/ 868679 h 958215"/>
              <a:gd name="connsiteX14" fmla="*/ 526733 w 745808"/>
              <a:gd name="connsiteY14" fmla="*/ 868679 h 958215"/>
              <a:gd name="connsiteX15" fmla="*/ 629603 w 745808"/>
              <a:gd name="connsiteY15" fmla="*/ 867727 h 958215"/>
              <a:gd name="connsiteX16" fmla="*/ 655320 w 745808"/>
              <a:gd name="connsiteY16" fmla="*/ 844867 h 958215"/>
              <a:gd name="connsiteX17" fmla="*/ 655320 w 745808"/>
              <a:gd name="connsiteY17" fmla="*/ 630554 h 958215"/>
              <a:gd name="connsiteX18" fmla="*/ 628650 w 745808"/>
              <a:gd name="connsiteY18" fmla="*/ 604837 h 958215"/>
              <a:gd name="connsiteX19" fmla="*/ 425768 w 745808"/>
              <a:gd name="connsiteY19" fmla="*/ 604837 h 958215"/>
              <a:gd name="connsiteX20" fmla="*/ 109538 w 745808"/>
              <a:gd name="connsiteY20" fmla="*/ 529589 h 958215"/>
              <a:gd name="connsiteX21" fmla="*/ 89536 w 745808"/>
              <a:gd name="connsiteY21" fmla="*/ 541019 h 958215"/>
              <a:gd name="connsiteX22" fmla="*/ 110491 w 745808"/>
              <a:gd name="connsiteY22" fmla="*/ 556259 h 958215"/>
              <a:gd name="connsiteX23" fmla="*/ 217171 w 745808"/>
              <a:gd name="connsiteY23" fmla="*/ 556259 h 958215"/>
              <a:gd name="connsiteX24" fmla="*/ 327661 w 745808"/>
              <a:gd name="connsiteY24" fmla="*/ 557212 h 958215"/>
              <a:gd name="connsiteX25" fmla="*/ 347663 w 745808"/>
              <a:gd name="connsiteY25" fmla="*/ 544829 h 958215"/>
              <a:gd name="connsiteX26" fmla="*/ 326708 w 745808"/>
              <a:gd name="connsiteY26" fmla="*/ 529589 h 958215"/>
              <a:gd name="connsiteX27" fmla="*/ 109538 w 745808"/>
              <a:gd name="connsiteY27" fmla="*/ 529589 h 958215"/>
              <a:gd name="connsiteX28" fmla="*/ 420053 w 745808"/>
              <a:gd name="connsiteY28" fmla="*/ 528637 h 958215"/>
              <a:gd name="connsiteX29" fmla="*/ 398145 w 745808"/>
              <a:gd name="connsiteY29" fmla="*/ 542924 h 958215"/>
              <a:gd name="connsiteX30" fmla="*/ 421005 w 745808"/>
              <a:gd name="connsiteY30" fmla="*/ 556259 h 958215"/>
              <a:gd name="connsiteX31" fmla="*/ 523875 w 745808"/>
              <a:gd name="connsiteY31" fmla="*/ 556259 h 958215"/>
              <a:gd name="connsiteX32" fmla="*/ 635318 w 745808"/>
              <a:gd name="connsiteY32" fmla="*/ 556259 h 958215"/>
              <a:gd name="connsiteX33" fmla="*/ 655320 w 745808"/>
              <a:gd name="connsiteY33" fmla="*/ 543877 h 958215"/>
              <a:gd name="connsiteX34" fmla="*/ 634365 w 745808"/>
              <a:gd name="connsiteY34" fmla="*/ 528637 h 958215"/>
              <a:gd name="connsiteX35" fmla="*/ 420053 w 745808"/>
              <a:gd name="connsiteY35" fmla="*/ 528637 h 958215"/>
              <a:gd name="connsiteX36" fmla="*/ 522923 w 745808"/>
              <a:gd name="connsiteY36" fmla="*/ 452437 h 958215"/>
              <a:gd name="connsiteX37" fmla="*/ 420053 w 745808"/>
              <a:gd name="connsiteY37" fmla="*/ 453389 h 958215"/>
              <a:gd name="connsiteX38" fmla="*/ 397193 w 745808"/>
              <a:gd name="connsiteY38" fmla="*/ 465772 h 958215"/>
              <a:gd name="connsiteX39" fmla="*/ 418148 w 745808"/>
              <a:gd name="connsiteY39" fmla="*/ 481012 h 958215"/>
              <a:gd name="connsiteX40" fmla="*/ 635318 w 745808"/>
              <a:gd name="connsiteY40" fmla="*/ 481012 h 958215"/>
              <a:gd name="connsiteX41" fmla="*/ 654368 w 745808"/>
              <a:gd name="connsiteY41" fmla="*/ 467677 h 958215"/>
              <a:gd name="connsiteX42" fmla="*/ 633413 w 745808"/>
              <a:gd name="connsiteY42" fmla="*/ 452437 h 958215"/>
              <a:gd name="connsiteX43" fmla="*/ 522923 w 745808"/>
              <a:gd name="connsiteY43" fmla="*/ 452437 h 958215"/>
              <a:gd name="connsiteX44" fmla="*/ 113348 w 745808"/>
              <a:gd name="connsiteY44" fmla="*/ 452437 h 958215"/>
              <a:gd name="connsiteX45" fmla="*/ 88583 w 745808"/>
              <a:gd name="connsiteY45" fmla="*/ 467677 h 958215"/>
              <a:gd name="connsiteX46" fmla="*/ 112396 w 745808"/>
              <a:gd name="connsiteY46" fmla="*/ 481012 h 958215"/>
              <a:gd name="connsiteX47" fmla="*/ 220028 w 745808"/>
              <a:gd name="connsiteY47" fmla="*/ 481012 h 958215"/>
              <a:gd name="connsiteX48" fmla="*/ 322898 w 745808"/>
              <a:gd name="connsiteY48" fmla="*/ 480059 h 958215"/>
              <a:gd name="connsiteX49" fmla="*/ 347663 w 745808"/>
              <a:gd name="connsiteY49" fmla="*/ 464819 h 958215"/>
              <a:gd name="connsiteX50" fmla="*/ 323851 w 745808"/>
              <a:gd name="connsiteY50" fmla="*/ 452437 h 958215"/>
              <a:gd name="connsiteX51" fmla="*/ 113348 w 745808"/>
              <a:gd name="connsiteY51" fmla="*/ 452437 h 958215"/>
              <a:gd name="connsiteX52" fmla="*/ 401003 w 745808"/>
              <a:gd name="connsiteY52" fmla="*/ 390525 h 958215"/>
              <a:gd name="connsiteX53" fmla="*/ 400050 w 745808"/>
              <a:gd name="connsiteY53" fmla="*/ 398145 h 958215"/>
              <a:gd name="connsiteX54" fmla="*/ 650558 w 745808"/>
              <a:gd name="connsiteY54" fmla="*/ 398145 h 958215"/>
              <a:gd name="connsiteX55" fmla="*/ 650558 w 745808"/>
              <a:gd name="connsiteY55" fmla="*/ 390525 h 958215"/>
              <a:gd name="connsiteX56" fmla="*/ 401003 w 745808"/>
              <a:gd name="connsiteY56" fmla="*/ 390525 h 958215"/>
              <a:gd name="connsiteX57" fmla="*/ 219076 w 745808"/>
              <a:gd name="connsiteY57" fmla="*/ 389572 h 958215"/>
              <a:gd name="connsiteX58" fmla="*/ 40006 w 745808"/>
              <a:gd name="connsiteY58" fmla="*/ 395287 h 958215"/>
              <a:gd name="connsiteX59" fmla="*/ 219076 w 745808"/>
              <a:gd name="connsiteY59" fmla="*/ 401002 h 958215"/>
              <a:gd name="connsiteX60" fmla="*/ 398146 w 745808"/>
              <a:gd name="connsiteY60" fmla="*/ 395287 h 958215"/>
              <a:gd name="connsiteX61" fmla="*/ 219076 w 745808"/>
              <a:gd name="connsiteY61" fmla="*/ 389572 h 958215"/>
              <a:gd name="connsiteX62" fmla="*/ 419100 w 745808"/>
              <a:gd name="connsiteY62" fmla="*/ 302894 h 958215"/>
              <a:gd name="connsiteX63" fmla="*/ 399098 w 745808"/>
              <a:gd name="connsiteY63" fmla="*/ 314324 h 958215"/>
              <a:gd name="connsiteX64" fmla="*/ 418148 w 745808"/>
              <a:gd name="connsiteY64" fmla="*/ 326707 h 958215"/>
              <a:gd name="connsiteX65" fmla="*/ 525780 w 745808"/>
              <a:gd name="connsiteY65" fmla="*/ 326707 h 958215"/>
              <a:gd name="connsiteX66" fmla="*/ 632460 w 745808"/>
              <a:gd name="connsiteY66" fmla="*/ 326707 h 958215"/>
              <a:gd name="connsiteX67" fmla="*/ 652463 w 745808"/>
              <a:gd name="connsiteY67" fmla="*/ 315277 h 958215"/>
              <a:gd name="connsiteX68" fmla="*/ 633413 w 745808"/>
              <a:gd name="connsiteY68" fmla="*/ 302894 h 958215"/>
              <a:gd name="connsiteX69" fmla="*/ 419100 w 745808"/>
              <a:gd name="connsiteY69" fmla="*/ 302894 h 958215"/>
              <a:gd name="connsiteX70" fmla="*/ 108585 w 745808"/>
              <a:gd name="connsiteY70" fmla="*/ 300990 h 958215"/>
              <a:gd name="connsiteX71" fmla="*/ 88583 w 745808"/>
              <a:gd name="connsiteY71" fmla="*/ 317182 h 958215"/>
              <a:gd name="connsiteX72" fmla="*/ 109538 w 745808"/>
              <a:gd name="connsiteY72" fmla="*/ 328612 h 958215"/>
              <a:gd name="connsiteX73" fmla="*/ 216218 w 745808"/>
              <a:gd name="connsiteY73" fmla="*/ 328612 h 958215"/>
              <a:gd name="connsiteX74" fmla="*/ 327660 w 745808"/>
              <a:gd name="connsiteY74" fmla="*/ 328612 h 958215"/>
              <a:gd name="connsiteX75" fmla="*/ 347663 w 745808"/>
              <a:gd name="connsiteY75" fmla="*/ 316230 h 958215"/>
              <a:gd name="connsiteX76" fmla="*/ 326708 w 745808"/>
              <a:gd name="connsiteY76" fmla="*/ 300990 h 958215"/>
              <a:gd name="connsiteX77" fmla="*/ 108585 w 745808"/>
              <a:gd name="connsiteY77" fmla="*/ 300990 h 958215"/>
              <a:gd name="connsiteX78" fmla="*/ 108586 w 745808"/>
              <a:gd name="connsiteY78" fmla="*/ 226695 h 958215"/>
              <a:gd name="connsiteX79" fmla="*/ 89536 w 745808"/>
              <a:gd name="connsiteY79" fmla="*/ 239077 h 958215"/>
              <a:gd name="connsiteX80" fmla="*/ 108586 w 745808"/>
              <a:gd name="connsiteY80" fmla="*/ 251460 h 958215"/>
              <a:gd name="connsiteX81" fmla="*/ 216219 w 745808"/>
              <a:gd name="connsiteY81" fmla="*/ 251460 h 958215"/>
              <a:gd name="connsiteX82" fmla="*/ 326708 w 745808"/>
              <a:gd name="connsiteY82" fmla="*/ 251460 h 958215"/>
              <a:gd name="connsiteX83" fmla="*/ 345758 w 745808"/>
              <a:gd name="connsiteY83" fmla="*/ 239077 h 958215"/>
              <a:gd name="connsiteX84" fmla="*/ 326708 w 745808"/>
              <a:gd name="connsiteY84" fmla="*/ 226695 h 958215"/>
              <a:gd name="connsiteX85" fmla="*/ 108586 w 745808"/>
              <a:gd name="connsiteY85" fmla="*/ 226695 h 958215"/>
              <a:gd name="connsiteX86" fmla="*/ 421958 w 745808"/>
              <a:gd name="connsiteY86" fmla="*/ 226694 h 958215"/>
              <a:gd name="connsiteX87" fmla="*/ 400050 w 745808"/>
              <a:gd name="connsiteY87" fmla="*/ 240029 h 958215"/>
              <a:gd name="connsiteX88" fmla="*/ 423863 w 745808"/>
              <a:gd name="connsiteY88" fmla="*/ 251459 h 958215"/>
              <a:gd name="connsiteX89" fmla="*/ 526733 w 745808"/>
              <a:gd name="connsiteY89" fmla="*/ 251459 h 958215"/>
              <a:gd name="connsiteX90" fmla="*/ 630555 w 745808"/>
              <a:gd name="connsiteY90" fmla="*/ 251459 h 958215"/>
              <a:gd name="connsiteX91" fmla="*/ 654368 w 745808"/>
              <a:gd name="connsiteY91" fmla="*/ 240029 h 958215"/>
              <a:gd name="connsiteX92" fmla="*/ 632460 w 745808"/>
              <a:gd name="connsiteY92" fmla="*/ 226694 h 958215"/>
              <a:gd name="connsiteX93" fmla="*/ 421958 w 745808"/>
              <a:gd name="connsiteY93" fmla="*/ 226694 h 958215"/>
              <a:gd name="connsiteX94" fmla="*/ 417195 w 745808"/>
              <a:gd name="connsiteY94" fmla="*/ 152399 h 958215"/>
              <a:gd name="connsiteX95" fmla="*/ 400050 w 745808"/>
              <a:gd name="connsiteY95" fmla="*/ 161924 h 958215"/>
              <a:gd name="connsiteX96" fmla="*/ 417195 w 745808"/>
              <a:gd name="connsiteY96" fmla="*/ 175259 h 958215"/>
              <a:gd name="connsiteX97" fmla="*/ 523875 w 745808"/>
              <a:gd name="connsiteY97" fmla="*/ 175259 h 958215"/>
              <a:gd name="connsiteX98" fmla="*/ 635318 w 745808"/>
              <a:gd name="connsiteY98" fmla="*/ 176212 h 958215"/>
              <a:gd name="connsiteX99" fmla="*/ 654368 w 745808"/>
              <a:gd name="connsiteY99" fmla="*/ 163829 h 958215"/>
              <a:gd name="connsiteX100" fmla="*/ 634365 w 745808"/>
              <a:gd name="connsiteY100" fmla="*/ 152399 h 958215"/>
              <a:gd name="connsiteX101" fmla="*/ 417195 w 745808"/>
              <a:gd name="connsiteY101" fmla="*/ 152399 h 958215"/>
              <a:gd name="connsiteX102" fmla="*/ 109538 w 745808"/>
              <a:gd name="connsiteY102" fmla="*/ 151447 h 958215"/>
              <a:gd name="connsiteX103" fmla="*/ 90488 w 745808"/>
              <a:gd name="connsiteY103" fmla="*/ 162877 h 958215"/>
              <a:gd name="connsiteX104" fmla="*/ 110490 w 745808"/>
              <a:gd name="connsiteY104" fmla="*/ 175260 h 958215"/>
              <a:gd name="connsiteX105" fmla="*/ 217170 w 745808"/>
              <a:gd name="connsiteY105" fmla="*/ 175260 h 958215"/>
              <a:gd name="connsiteX106" fmla="*/ 327660 w 745808"/>
              <a:gd name="connsiteY106" fmla="*/ 175260 h 958215"/>
              <a:gd name="connsiteX107" fmla="*/ 346710 w 745808"/>
              <a:gd name="connsiteY107" fmla="*/ 162877 h 958215"/>
              <a:gd name="connsiteX108" fmla="*/ 326708 w 745808"/>
              <a:gd name="connsiteY108" fmla="*/ 151447 h 958215"/>
              <a:gd name="connsiteX109" fmla="*/ 109538 w 745808"/>
              <a:gd name="connsiteY109" fmla="*/ 151447 h 958215"/>
              <a:gd name="connsiteX110" fmla="*/ 405766 w 745808"/>
              <a:gd name="connsiteY110" fmla="*/ 92392 h 958215"/>
              <a:gd name="connsiteX111" fmla="*/ 405766 w 745808"/>
              <a:gd name="connsiteY111" fmla="*/ 97155 h 958215"/>
              <a:gd name="connsiteX112" fmla="*/ 647701 w 745808"/>
              <a:gd name="connsiteY112" fmla="*/ 97155 h 958215"/>
              <a:gd name="connsiteX113" fmla="*/ 647701 w 745808"/>
              <a:gd name="connsiteY113" fmla="*/ 92392 h 958215"/>
              <a:gd name="connsiteX114" fmla="*/ 405766 w 745808"/>
              <a:gd name="connsiteY114" fmla="*/ 92392 h 958215"/>
              <a:gd name="connsiteX115" fmla="*/ 95250 w 745808"/>
              <a:gd name="connsiteY115" fmla="*/ 92392 h 958215"/>
              <a:gd name="connsiteX116" fmla="*/ 94298 w 745808"/>
              <a:gd name="connsiteY116" fmla="*/ 97155 h 958215"/>
              <a:gd name="connsiteX117" fmla="*/ 340995 w 745808"/>
              <a:gd name="connsiteY117" fmla="*/ 97155 h 958215"/>
              <a:gd name="connsiteX118" fmla="*/ 340995 w 745808"/>
              <a:gd name="connsiteY118" fmla="*/ 92392 h 958215"/>
              <a:gd name="connsiteX119" fmla="*/ 95250 w 745808"/>
              <a:gd name="connsiteY119" fmla="*/ 92392 h 958215"/>
              <a:gd name="connsiteX120" fmla="*/ 38100 w 745808"/>
              <a:gd name="connsiteY120" fmla="*/ 0 h 958215"/>
              <a:gd name="connsiteX121" fmla="*/ 708660 w 745808"/>
              <a:gd name="connsiteY121" fmla="*/ 0 h 958215"/>
              <a:gd name="connsiteX122" fmla="*/ 745808 w 745808"/>
              <a:gd name="connsiteY122" fmla="*/ 35243 h 958215"/>
              <a:gd name="connsiteX123" fmla="*/ 745808 w 745808"/>
              <a:gd name="connsiteY123" fmla="*/ 923925 h 958215"/>
              <a:gd name="connsiteX124" fmla="*/ 711518 w 745808"/>
              <a:gd name="connsiteY124" fmla="*/ 958215 h 958215"/>
              <a:gd name="connsiteX125" fmla="*/ 37148 w 745808"/>
              <a:gd name="connsiteY125" fmla="*/ 958215 h 958215"/>
              <a:gd name="connsiteX126" fmla="*/ 0 w 745808"/>
              <a:gd name="connsiteY126" fmla="*/ 922973 h 958215"/>
              <a:gd name="connsiteX127" fmla="*/ 953 w 745808"/>
              <a:gd name="connsiteY127" fmla="*/ 478155 h 958215"/>
              <a:gd name="connsiteX128" fmla="*/ 0 w 745808"/>
              <a:gd name="connsiteY128" fmla="*/ 38100 h 958215"/>
              <a:gd name="connsiteX129" fmla="*/ 38100 w 745808"/>
              <a:gd name="connsiteY129" fmla="*/ 0 h 95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45808" h="958215">
                <a:moveTo>
                  <a:pt x="114301" y="605789"/>
                </a:moveTo>
                <a:cubicBezTo>
                  <a:pt x="94298" y="605789"/>
                  <a:pt x="87631" y="613409"/>
                  <a:pt x="88583" y="632459"/>
                </a:cubicBezTo>
                <a:cubicBezTo>
                  <a:pt x="89536" y="666749"/>
                  <a:pt x="88583" y="701039"/>
                  <a:pt x="88583" y="735329"/>
                </a:cubicBezTo>
                <a:cubicBezTo>
                  <a:pt x="88583" y="771524"/>
                  <a:pt x="88583" y="806766"/>
                  <a:pt x="87631" y="842962"/>
                </a:cubicBezTo>
                <a:cubicBezTo>
                  <a:pt x="87631" y="862964"/>
                  <a:pt x="94298" y="869632"/>
                  <a:pt x="114301" y="869632"/>
                </a:cubicBezTo>
                <a:cubicBezTo>
                  <a:pt x="184786" y="868679"/>
                  <a:pt x="254319" y="868679"/>
                  <a:pt x="324803" y="869632"/>
                </a:cubicBezTo>
                <a:cubicBezTo>
                  <a:pt x="343853" y="869632"/>
                  <a:pt x="348616" y="862964"/>
                  <a:pt x="348616" y="844866"/>
                </a:cubicBezTo>
                <a:cubicBezTo>
                  <a:pt x="347663" y="773429"/>
                  <a:pt x="347663" y="701991"/>
                  <a:pt x="348616" y="630554"/>
                </a:cubicBezTo>
                <a:cubicBezTo>
                  <a:pt x="348616" y="612457"/>
                  <a:pt x="342901" y="605789"/>
                  <a:pt x="324803" y="605789"/>
                </a:cubicBezTo>
                <a:cubicBezTo>
                  <a:pt x="254319" y="606742"/>
                  <a:pt x="184786" y="606742"/>
                  <a:pt x="114301" y="605789"/>
                </a:cubicBezTo>
                <a:close/>
                <a:moveTo>
                  <a:pt x="425768" y="604837"/>
                </a:moveTo>
                <a:cubicBezTo>
                  <a:pt x="404813" y="604837"/>
                  <a:pt x="397193" y="611504"/>
                  <a:pt x="397193" y="633412"/>
                </a:cubicBezTo>
                <a:cubicBezTo>
                  <a:pt x="398145" y="703897"/>
                  <a:pt x="399098" y="773429"/>
                  <a:pt x="397193" y="843914"/>
                </a:cubicBezTo>
                <a:cubicBezTo>
                  <a:pt x="397193" y="865822"/>
                  <a:pt x="405765" y="869632"/>
                  <a:pt x="423863" y="868679"/>
                </a:cubicBezTo>
                <a:cubicBezTo>
                  <a:pt x="458153" y="867727"/>
                  <a:pt x="492443" y="868679"/>
                  <a:pt x="526733" y="868679"/>
                </a:cubicBezTo>
                <a:cubicBezTo>
                  <a:pt x="561023" y="868679"/>
                  <a:pt x="595313" y="867727"/>
                  <a:pt x="629603" y="867727"/>
                </a:cubicBezTo>
                <a:cubicBezTo>
                  <a:pt x="646748" y="868679"/>
                  <a:pt x="655320" y="864870"/>
                  <a:pt x="655320" y="844867"/>
                </a:cubicBezTo>
                <a:cubicBezTo>
                  <a:pt x="654368" y="773429"/>
                  <a:pt x="654368" y="701992"/>
                  <a:pt x="655320" y="630554"/>
                </a:cubicBezTo>
                <a:cubicBezTo>
                  <a:pt x="655320" y="610552"/>
                  <a:pt x="648653" y="604837"/>
                  <a:pt x="628650" y="604837"/>
                </a:cubicBezTo>
                <a:cubicBezTo>
                  <a:pt x="561023" y="605789"/>
                  <a:pt x="493395" y="605789"/>
                  <a:pt x="425768" y="604837"/>
                </a:cubicBezTo>
                <a:close/>
                <a:moveTo>
                  <a:pt x="109538" y="529589"/>
                </a:moveTo>
                <a:cubicBezTo>
                  <a:pt x="100966" y="529589"/>
                  <a:pt x="90488" y="527684"/>
                  <a:pt x="89536" y="541019"/>
                </a:cubicBezTo>
                <a:cubicBezTo>
                  <a:pt x="88583" y="556259"/>
                  <a:pt x="100013" y="556259"/>
                  <a:pt x="110491" y="556259"/>
                </a:cubicBezTo>
                <a:cubicBezTo>
                  <a:pt x="145733" y="556259"/>
                  <a:pt x="181928" y="556259"/>
                  <a:pt x="217171" y="556259"/>
                </a:cubicBezTo>
                <a:cubicBezTo>
                  <a:pt x="253366" y="556259"/>
                  <a:pt x="290513" y="556259"/>
                  <a:pt x="327661" y="557212"/>
                </a:cubicBezTo>
                <a:cubicBezTo>
                  <a:pt x="336233" y="557212"/>
                  <a:pt x="346711" y="557212"/>
                  <a:pt x="347663" y="544829"/>
                </a:cubicBezTo>
                <a:cubicBezTo>
                  <a:pt x="348616" y="529589"/>
                  <a:pt x="337186" y="529589"/>
                  <a:pt x="326708" y="529589"/>
                </a:cubicBezTo>
                <a:cubicBezTo>
                  <a:pt x="254318" y="529589"/>
                  <a:pt x="181928" y="529589"/>
                  <a:pt x="109538" y="529589"/>
                </a:cubicBezTo>
                <a:close/>
                <a:moveTo>
                  <a:pt x="420053" y="528637"/>
                </a:moveTo>
                <a:cubicBezTo>
                  <a:pt x="409575" y="528637"/>
                  <a:pt x="398145" y="527684"/>
                  <a:pt x="398145" y="542924"/>
                </a:cubicBezTo>
                <a:cubicBezTo>
                  <a:pt x="399098" y="559117"/>
                  <a:pt x="411480" y="556259"/>
                  <a:pt x="421005" y="556259"/>
                </a:cubicBezTo>
                <a:cubicBezTo>
                  <a:pt x="455295" y="556259"/>
                  <a:pt x="489585" y="556259"/>
                  <a:pt x="523875" y="556259"/>
                </a:cubicBezTo>
                <a:cubicBezTo>
                  <a:pt x="560070" y="556259"/>
                  <a:pt x="597218" y="556259"/>
                  <a:pt x="635318" y="556259"/>
                </a:cubicBezTo>
                <a:cubicBezTo>
                  <a:pt x="643890" y="556259"/>
                  <a:pt x="654368" y="556259"/>
                  <a:pt x="655320" y="543877"/>
                </a:cubicBezTo>
                <a:cubicBezTo>
                  <a:pt x="656273" y="528637"/>
                  <a:pt x="644843" y="528637"/>
                  <a:pt x="634365" y="528637"/>
                </a:cubicBezTo>
                <a:cubicBezTo>
                  <a:pt x="562928" y="528637"/>
                  <a:pt x="491490" y="528637"/>
                  <a:pt x="420053" y="528637"/>
                </a:cubicBezTo>
                <a:close/>
                <a:moveTo>
                  <a:pt x="522923" y="452437"/>
                </a:moveTo>
                <a:cubicBezTo>
                  <a:pt x="488633" y="452437"/>
                  <a:pt x="454343" y="452437"/>
                  <a:pt x="420053" y="453389"/>
                </a:cubicBezTo>
                <a:cubicBezTo>
                  <a:pt x="410528" y="453389"/>
                  <a:pt x="398145" y="450532"/>
                  <a:pt x="397193" y="465772"/>
                </a:cubicBezTo>
                <a:cubicBezTo>
                  <a:pt x="396240" y="480060"/>
                  <a:pt x="407670" y="481012"/>
                  <a:pt x="418148" y="481012"/>
                </a:cubicBezTo>
                <a:cubicBezTo>
                  <a:pt x="490538" y="481012"/>
                  <a:pt x="562928" y="481012"/>
                  <a:pt x="635318" y="481012"/>
                </a:cubicBezTo>
                <a:cubicBezTo>
                  <a:pt x="643890" y="481012"/>
                  <a:pt x="653415" y="480060"/>
                  <a:pt x="654368" y="467677"/>
                </a:cubicBezTo>
                <a:cubicBezTo>
                  <a:pt x="655320" y="452437"/>
                  <a:pt x="643890" y="452437"/>
                  <a:pt x="633413" y="452437"/>
                </a:cubicBezTo>
                <a:cubicBezTo>
                  <a:pt x="596265" y="452437"/>
                  <a:pt x="560070" y="452437"/>
                  <a:pt x="522923" y="452437"/>
                </a:cubicBezTo>
                <a:close/>
                <a:moveTo>
                  <a:pt x="113348" y="452437"/>
                </a:moveTo>
                <a:cubicBezTo>
                  <a:pt x="101918" y="452437"/>
                  <a:pt x="87631" y="449579"/>
                  <a:pt x="88583" y="467677"/>
                </a:cubicBezTo>
                <a:cubicBezTo>
                  <a:pt x="89536" y="481964"/>
                  <a:pt x="101918" y="481012"/>
                  <a:pt x="112396" y="481012"/>
                </a:cubicBezTo>
                <a:cubicBezTo>
                  <a:pt x="148591" y="481012"/>
                  <a:pt x="183833" y="481012"/>
                  <a:pt x="220028" y="481012"/>
                </a:cubicBezTo>
                <a:cubicBezTo>
                  <a:pt x="254318" y="481012"/>
                  <a:pt x="288608" y="481012"/>
                  <a:pt x="322898" y="480059"/>
                </a:cubicBezTo>
                <a:cubicBezTo>
                  <a:pt x="334328" y="480059"/>
                  <a:pt x="348616" y="482917"/>
                  <a:pt x="347663" y="464819"/>
                </a:cubicBezTo>
                <a:cubicBezTo>
                  <a:pt x="346711" y="450532"/>
                  <a:pt x="333376" y="452437"/>
                  <a:pt x="323851" y="452437"/>
                </a:cubicBezTo>
                <a:cubicBezTo>
                  <a:pt x="253366" y="452437"/>
                  <a:pt x="183833" y="452437"/>
                  <a:pt x="113348" y="452437"/>
                </a:cubicBezTo>
                <a:close/>
                <a:moveTo>
                  <a:pt x="401003" y="390525"/>
                </a:moveTo>
                <a:cubicBezTo>
                  <a:pt x="401003" y="393382"/>
                  <a:pt x="401003" y="395288"/>
                  <a:pt x="400050" y="398145"/>
                </a:cubicBezTo>
                <a:cubicBezTo>
                  <a:pt x="483870" y="398145"/>
                  <a:pt x="566738" y="398145"/>
                  <a:pt x="650558" y="398145"/>
                </a:cubicBezTo>
                <a:cubicBezTo>
                  <a:pt x="650558" y="395288"/>
                  <a:pt x="650558" y="393382"/>
                  <a:pt x="650558" y="390525"/>
                </a:cubicBezTo>
                <a:cubicBezTo>
                  <a:pt x="567690" y="390525"/>
                  <a:pt x="483870" y="390525"/>
                  <a:pt x="401003" y="390525"/>
                </a:cubicBezTo>
                <a:close/>
                <a:moveTo>
                  <a:pt x="219076" y="389572"/>
                </a:moveTo>
                <a:cubicBezTo>
                  <a:pt x="120178" y="389572"/>
                  <a:pt x="40006" y="392131"/>
                  <a:pt x="40006" y="395287"/>
                </a:cubicBezTo>
                <a:cubicBezTo>
                  <a:pt x="40006" y="398443"/>
                  <a:pt x="120178" y="401002"/>
                  <a:pt x="219076" y="401002"/>
                </a:cubicBezTo>
                <a:cubicBezTo>
                  <a:pt x="317974" y="401002"/>
                  <a:pt x="398146" y="398443"/>
                  <a:pt x="398146" y="395287"/>
                </a:cubicBezTo>
                <a:cubicBezTo>
                  <a:pt x="398146" y="392131"/>
                  <a:pt x="317974" y="389572"/>
                  <a:pt x="219076" y="389572"/>
                </a:cubicBezTo>
                <a:close/>
                <a:moveTo>
                  <a:pt x="419100" y="302894"/>
                </a:moveTo>
                <a:cubicBezTo>
                  <a:pt x="410528" y="302894"/>
                  <a:pt x="399098" y="300989"/>
                  <a:pt x="399098" y="314324"/>
                </a:cubicBezTo>
                <a:cubicBezTo>
                  <a:pt x="398145" y="327659"/>
                  <a:pt x="409575" y="326707"/>
                  <a:pt x="418148" y="326707"/>
                </a:cubicBezTo>
                <a:cubicBezTo>
                  <a:pt x="454343" y="326707"/>
                  <a:pt x="489585" y="326707"/>
                  <a:pt x="525780" y="326707"/>
                </a:cubicBezTo>
                <a:cubicBezTo>
                  <a:pt x="561975" y="326707"/>
                  <a:pt x="597218" y="326707"/>
                  <a:pt x="632460" y="326707"/>
                </a:cubicBezTo>
                <a:cubicBezTo>
                  <a:pt x="641033" y="326707"/>
                  <a:pt x="652463" y="327659"/>
                  <a:pt x="652463" y="315277"/>
                </a:cubicBezTo>
                <a:cubicBezTo>
                  <a:pt x="653415" y="301942"/>
                  <a:pt x="641985" y="302894"/>
                  <a:pt x="633413" y="302894"/>
                </a:cubicBezTo>
                <a:cubicBezTo>
                  <a:pt x="561975" y="302894"/>
                  <a:pt x="490538" y="302894"/>
                  <a:pt x="419100" y="302894"/>
                </a:cubicBezTo>
                <a:close/>
                <a:moveTo>
                  <a:pt x="108585" y="300990"/>
                </a:moveTo>
                <a:cubicBezTo>
                  <a:pt x="97155" y="300990"/>
                  <a:pt x="87630" y="302895"/>
                  <a:pt x="88583" y="317182"/>
                </a:cubicBezTo>
                <a:cubicBezTo>
                  <a:pt x="90488" y="329565"/>
                  <a:pt x="100965" y="328612"/>
                  <a:pt x="109538" y="328612"/>
                </a:cubicBezTo>
                <a:cubicBezTo>
                  <a:pt x="144780" y="328612"/>
                  <a:pt x="180975" y="328612"/>
                  <a:pt x="216218" y="328612"/>
                </a:cubicBezTo>
                <a:cubicBezTo>
                  <a:pt x="253365" y="328612"/>
                  <a:pt x="290513" y="328612"/>
                  <a:pt x="327660" y="328612"/>
                </a:cubicBezTo>
                <a:cubicBezTo>
                  <a:pt x="336233" y="328612"/>
                  <a:pt x="346710" y="328612"/>
                  <a:pt x="347663" y="316230"/>
                </a:cubicBezTo>
                <a:cubicBezTo>
                  <a:pt x="348615" y="301943"/>
                  <a:pt x="337185" y="300990"/>
                  <a:pt x="326708" y="300990"/>
                </a:cubicBezTo>
                <a:cubicBezTo>
                  <a:pt x="254318" y="300990"/>
                  <a:pt x="180975" y="300990"/>
                  <a:pt x="108585" y="300990"/>
                </a:cubicBezTo>
                <a:close/>
                <a:moveTo>
                  <a:pt x="108586" y="226695"/>
                </a:moveTo>
                <a:cubicBezTo>
                  <a:pt x="100013" y="226695"/>
                  <a:pt x="89536" y="225742"/>
                  <a:pt x="89536" y="239077"/>
                </a:cubicBezTo>
                <a:cubicBezTo>
                  <a:pt x="89536" y="252412"/>
                  <a:pt x="99061" y="251460"/>
                  <a:pt x="108586" y="251460"/>
                </a:cubicBezTo>
                <a:cubicBezTo>
                  <a:pt x="144781" y="251460"/>
                  <a:pt x="180024" y="251460"/>
                  <a:pt x="216219" y="251460"/>
                </a:cubicBezTo>
                <a:cubicBezTo>
                  <a:pt x="253366" y="251460"/>
                  <a:pt x="290513" y="251460"/>
                  <a:pt x="326708" y="251460"/>
                </a:cubicBezTo>
                <a:cubicBezTo>
                  <a:pt x="335281" y="251460"/>
                  <a:pt x="345758" y="252412"/>
                  <a:pt x="345758" y="239077"/>
                </a:cubicBezTo>
                <a:cubicBezTo>
                  <a:pt x="345758" y="225742"/>
                  <a:pt x="335281" y="226695"/>
                  <a:pt x="326708" y="226695"/>
                </a:cubicBezTo>
                <a:cubicBezTo>
                  <a:pt x="254319" y="226695"/>
                  <a:pt x="180976" y="226695"/>
                  <a:pt x="108586" y="226695"/>
                </a:cubicBezTo>
                <a:close/>
                <a:moveTo>
                  <a:pt x="421958" y="226694"/>
                </a:moveTo>
                <a:cubicBezTo>
                  <a:pt x="412433" y="226694"/>
                  <a:pt x="399098" y="223837"/>
                  <a:pt x="400050" y="240029"/>
                </a:cubicBezTo>
                <a:cubicBezTo>
                  <a:pt x="401003" y="255269"/>
                  <a:pt x="414338" y="251459"/>
                  <a:pt x="423863" y="251459"/>
                </a:cubicBezTo>
                <a:cubicBezTo>
                  <a:pt x="458153" y="251459"/>
                  <a:pt x="492443" y="251459"/>
                  <a:pt x="526733" y="251459"/>
                </a:cubicBezTo>
                <a:cubicBezTo>
                  <a:pt x="561023" y="251459"/>
                  <a:pt x="595313" y="251459"/>
                  <a:pt x="630555" y="251459"/>
                </a:cubicBezTo>
                <a:cubicBezTo>
                  <a:pt x="640080" y="251459"/>
                  <a:pt x="653415" y="254317"/>
                  <a:pt x="654368" y="240029"/>
                </a:cubicBezTo>
                <a:cubicBezTo>
                  <a:pt x="655320" y="223837"/>
                  <a:pt x="641985" y="226694"/>
                  <a:pt x="632460" y="226694"/>
                </a:cubicBezTo>
                <a:cubicBezTo>
                  <a:pt x="561975" y="226694"/>
                  <a:pt x="492443" y="226694"/>
                  <a:pt x="421958" y="226694"/>
                </a:cubicBezTo>
                <a:close/>
                <a:moveTo>
                  <a:pt x="417195" y="152399"/>
                </a:moveTo>
                <a:cubicBezTo>
                  <a:pt x="409575" y="152399"/>
                  <a:pt x="401003" y="151447"/>
                  <a:pt x="400050" y="161924"/>
                </a:cubicBezTo>
                <a:cubicBezTo>
                  <a:pt x="398145" y="174307"/>
                  <a:pt x="407670" y="175259"/>
                  <a:pt x="417195" y="175259"/>
                </a:cubicBezTo>
                <a:cubicBezTo>
                  <a:pt x="452438" y="175259"/>
                  <a:pt x="488633" y="175259"/>
                  <a:pt x="523875" y="175259"/>
                </a:cubicBezTo>
                <a:cubicBezTo>
                  <a:pt x="561023" y="175259"/>
                  <a:pt x="597218" y="175259"/>
                  <a:pt x="635318" y="176212"/>
                </a:cubicBezTo>
                <a:cubicBezTo>
                  <a:pt x="643890" y="176212"/>
                  <a:pt x="654368" y="176212"/>
                  <a:pt x="654368" y="163829"/>
                </a:cubicBezTo>
                <a:cubicBezTo>
                  <a:pt x="654368" y="150494"/>
                  <a:pt x="642938" y="152399"/>
                  <a:pt x="634365" y="152399"/>
                </a:cubicBezTo>
                <a:cubicBezTo>
                  <a:pt x="561975" y="152399"/>
                  <a:pt x="489585" y="152399"/>
                  <a:pt x="417195" y="152399"/>
                </a:cubicBezTo>
                <a:close/>
                <a:moveTo>
                  <a:pt x="109538" y="151447"/>
                </a:moveTo>
                <a:cubicBezTo>
                  <a:pt x="100965" y="151447"/>
                  <a:pt x="89535" y="149542"/>
                  <a:pt x="90488" y="162877"/>
                </a:cubicBezTo>
                <a:cubicBezTo>
                  <a:pt x="91440" y="176212"/>
                  <a:pt x="101918" y="175260"/>
                  <a:pt x="110490" y="175260"/>
                </a:cubicBezTo>
                <a:cubicBezTo>
                  <a:pt x="145733" y="175260"/>
                  <a:pt x="181928" y="175260"/>
                  <a:pt x="217170" y="175260"/>
                </a:cubicBezTo>
                <a:cubicBezTo>
                  <a:pt x="254318" y="175260"/>
                  <a:pt x="290513" y="175260"/>
                  <a:pt x="327660" y="175260"/>
                </a:cubicBezTo>
                <a:cubicBezTo>
                  <a:pt x="336233" y="175260"/>
                  <a:pt x="346710" y="176212"/>
                  <a:pt x="346710" y="162877"/>
                </a:cubicBezTo>
                <a:cubicBezTo>
                  <a:pt x="345758" y="149542"/>
                  <a:pt x="335280" y="151447"/>
                  <a:pt x="326708" y="151447"/>
                </a:cubicBezTo>
                <a:cubicBezTo>
                  <a:pt x="254318" y="151447"/>
                  <a:pt x="181928" y="151447"/>
                  <a:pt x="109538" y="151447"/>
                </a:cubicBezTo>
                <a:close/>
                <a:moveTo>
                  <a:pt x="405766" y="92392"/>
                </a:moveTo>
                <a:cubicBezTo>
                  <a:pt x="405766" y="94297"/>
                  <a:pt x="405766" y="95250"/>
                  <a:pt x="405766" y="97155"/>
                </a:cubicBezTo>
                <a:cubicBezTo>
                  <a:pt x="486729" y="97155"/>
                  <a:pt x="566738" y="97155"/>
                  <a:pt x="647701" y="97155"/>
                </a:cubicBezTo>
                <a:cubicBezTo>
                  <a:pt x="647701" y="96202"/>
                  <a:pt x="647701" y="94297"/>
                  <a:pt x="647701" y="92392"/>
                </a:cubicBezTo>
                <a:cubicBezTo>
                  <a:pt x="566738" y="92392"/>
                  <a:pt x="486729" y="92392"/>
                  <a:pt x="405766" y="92392"/>
                </a:cubicBezTo>
                <a:close/>
                <a:moveTo>
                  <a:pt x="95250" y="92392"/>
                </a:moveTo>
                <a:cubicBezTo>
                  <a:pt x="95250" y="93345"/>
                  <a:pt x="95250" y="95250"/>
                  <a:pt x="94298" y="97155"/>
                </a:cubicBezTo>
                <a:cubicBezTo>
                  <a:pt x="176213" y="97155"/>
                  <a:pt x="259081" y="97155"/>
                  <a:pt x="340995" y="97155"/>
                </a:cubicBezTo>
                <a:cubicBezTo>
                  <a:pt x="340995" y="95250"/>
                  <a:pt x="340995" y="94297"/>
                  <a:pt x="340995" y="92392"/>
                </a:cubicBezTo>
                <a:cubicBezTo>
                  <a:pt x="259081" y="92392"/>
                  <a:pt x="177165" y="92392"/>
                  <a:pt x="95250" y="92392"/>
                </a:cubicBezTo>
                <a:close/>
                <a:moveTo>
                  <a:pt x="38100" y="0"/>
                </a:moveTo>
                <a:cubicBezTo>
                  <a:pt x="261938" y="1905"/>
                  <a:pt x="484823" y="953"/>
                  <a:pt x="708660" y="0"/>
                </a:cubicBezTo>
                <a:cubicBezTo>
                  <a:pt x="736283" y="0"/>
                  <a:pt x="745808" y="5715"/>
                  <a:pt x="745808" y="35243"/>
                </a:cubicBezTo>
                <a:cubicBezTo>
                  <a:pt x="744855" y="331470"/>
                  <a:pt x="744855" y="627698"/>
                  <a:pt x="745808" y="923925"/>
                </a:cubicBezTo>
                <a:cubicBezTo>
                  <a:pt x="745808" y="950595"/>
                  <a:pt x="738188" y="958215"/>
                  <a:pt x="711518" y="958215"/>
                </a:cubicBezTo>
                <a:cubicBezTo>
                  <a:pt x="486728" y="957263"/>
                  <a:pt x="261938" y="957263"/>
                  <a:pt x="37148" y="958215"/>
                </a:cubicBezTo>
                <a:cubicBezTo>
                  <a:pt x="9525" y="958215"/>
                  <a:pt x="0" y="952500"/>
                  <a:pt x="0" y="922973"/>
                </a:cubicBezTo>
                <a:cubicBezTo>
                  <a:pt x="1905" y="774383"/>
                  <a:pt x="953" y="626745"/>
                  <a:pt x="953" y="478155"/>
                </a:cubicBezTo>
                <a:cubicBezTo>
                  <a:pt x="953" y="331470"/>
                  <a:pt x="1905" y="184785"/>
                  <a:pt x="0" y="38100"/>
                </a:cubicBezTo>
                <a:cubicBezTo>
                  <a:pt x="0" y="8573"/>
                  <a:pt x="7620" y="0"/>
                  <a:pt x="38100" y="0"/>
                </a:cubicBezTo>
                <a:close/>
              </a:path>
            </a:pathLst>
          </a:custGeom>
          <a:solidFill>
            <a:schemeClr val="bg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C147EE4-40CA-43E5-9144-1BBC52E7A56C}"/>
              </a:ext>
            </a:extLst>
          </p:cNvPr>
          <p:cNvSpPr/>
          <p:nvPr/>
        </p:nvSpPr>
        <p:spPr>
          <a:xfrm>
            <a:off x="1879276" y="4069608"/>
            <a:ext cx="501121" cy="382062"/>
          </a:xfrm>
          <a:custGeom>
            <a:avLst/>
            <a:gdLst>
              <a:gd name="connsiteX0" fmla="*/ 207821 w 934293"/>
              <a:gd name="connsiteY0" fmla="*/ 135143 h 712319"/>
              <a:gd name="connsiteX1" fmla="*/ 277354 w 934293"/>
              <a:gd name="connsiteY1" fmla="*/ 213248 h 712319"/>
              <a:gd name="connsiteX2" fmla="*/ 198296 w 934293"/>
              <a:gd name="connsiteY2" fmla="*/ 286590 h 712319"/>
              <a:gd name="connsiteX3" fmla="*/ 124001 w 934293"/>
              <a:gd name="connsiteY3" fmla="*/ 212296 h 712319"/>
              <a:gd name="connsiteX4" fmla="*/ 207821 w 934293"/>
              <a:gd name="connsiteY4" fmla="*/ 135143 h 712319"/>
              <a:gd name="connsiteX5" fmla="*/ 244613 w 934293"/>
              <a:gd name="connsiteY5" fmla="*/ 57752 h 712319"/>
              <a:gd name="connsiteX6" fmla="*/ 152577 w 934293"/>
              <a:gd name="connsiteY6" fmla="*/ 83708 h 712319"/>
              <a:gd name="connsiteX7" fmla="*/ 63994 w 934293"/>
              <a:gd name="connsiteY7" fmla="*/ 233250 h 712319"/>
              <a:gd name="connsiteX8" fmla="*/ 157339 w 934293"/>
              <a:gd name="connsiteY8" fmla="*/ 396128 h 712319"/>
              <a:gd name="connsiteX9" fmla="*/ 344030 w 934293"/>
              <a:gd name="connsiteY9" fmla="*/ 385650 h 712319"/>
              <a:gd name="connsiteX10" fmla="*/ 409752 w 934293"/>
              <a:gd name="connsiteY10" fmla="*/ 379935 h 712319"/>
              <a:gd name="connsiteX11" fmla="*/ 772655 w 934293"/>
              <a:gd name="connsiteY11" fmla="*/ 613298 h 712319"/>
              <a:gd name="connsiteX12" fmla="*/ 824090 w 934293"/>
              <a:gd name="connsiteY12" fmla="*/ 644730 h 712319"/>
              <a:gd name="connsiteX13" fmla="*/ 867905 w 934293"/>
              <a:gd name="connsiteY13" fmla="*/ 641873 h 712319"/>
              <a:gd name="connsiteX14" fmla="*/ 859332 w 934293"/>
              <a:gd name="connsiteY14" fmla="*/ 604725 h 712319"/>
              <a:gd name="connsiteX15" fmla="*/ 829805 w 934293"/>
              <a:gd name="connsiteY15" fmla="*/ 560910 h 712319"/>
              <a:gd name="connsiteX16" fmla="*/ 740269 w 934293"/>
              <a:gd name="connsiteY16" fmla="*/ 508523 h 712319"/>
              <a:gd name="connsiteX17" fmla="*/ 703122 w 934293"/>
              <a:gd name="connsiteY17" fmla="*/ 486615 h 712319"/>
              <a:gd name="connsiteX18" fmla="*/ 608824 w 934293"/>
              <a:gd name="connsiteY18" fmla="*/ 418035 h 712319"/>
              <a:gd name="connsiteX19" fmla="*/ 548817 w 934293"/>
              <a:gd name="connsiteY19" fmla="*/ 384698 h 712319"/>
              <a:gd name="connsiteX20" fmla="*/ 447852 w 934293"/>
              <a:gd name="connsiteY20" fmla="*/ 323738 h 712319"/>
              <a:gd name="connsiteX21" fmla="*/ 415467 w 934293"/>
              <a:gd name="connsiteY21" fmla="*/ 288495 h 712319"/>
              <a:gd name="connsiteX22" fmla="*/ 415467 w 934293"/>
              <a:gd name="connsiteY22" fmla="*/ 246585 h 712319"/>
              <a:gd name="connsiteX23" fmla="*/ 337362 w 934293"/>
              <a:gd name="connsiteY23" fmla="*/ 84660 h 712319"/>
              <a:gd name="connsiteX24" fmla="*/ 244613 w 934293"/>
              <a:gd name="connsiteY24" fmla="*/ 57752 h 712319"/>
              <a:gd name="connsiteX25" fmla="*/ 243064 w 934293"/>
              <a:gd name="connsiteY25" fmla="*/ 840 h 712319"/>
              <a:gd name="connsiteX26" fmla="*/ 478332 w 934293"/>
              <a:gd name="connsiteY26" fmla="*/ 226583 h 712319"/>
              <a:gd name="connsiteX27" fmla="*/ 514527 w 934293"/>
              <a:gd name="connsiteY27" fmla="*/ 276113 h 712319"/>
              <a:gd name="connsiteX28" fmla="*/ 573582 w 934293"/>
              <a:gd name="connsiteY28" fmla="*/ 316118 h 712319"/>
              <a:gd name="connsiteX29" fmla="*/ 648829 w 934293"/>
              <a:gd name="connsiteY29" fmla="*/ 366600 h 712319"/>
              <a:gd name="connsiteX30" fmla="*/ 724077 w 934293"/>
              <a:gd name="connsiteY30" fmla="*/ 416130 h 712319"/>
              <a:gd name="connsiteX31" fmla="*/ 784084 w 934293"/>
              <a:gd name="connsiteY31" fmla="*/ 455183 h 712319"/>
              <a:gd name="connsiteX32" fmla="*/ 871714 w 934293"/>
              <a:gd name="connsiteY32" fmla="*/ 512333 h 712319"/>
              <a:gd name="connsiteX33" fmla="*/ 916482 w 934293"/>
              <a:gd name="connsiteY33" fmla="*/ 582818 h 712319"/>
              <a:gd name="connsiteX34" fmla="*/ 905052 w 934293"/>
              <a:gd name="connsiteY34" fmla="*/ 691403 h 712319"/>
              <a:gd name="connsiteX35" fmla="*/ 799324 w 934293"/>
              <a:gd name="connsiteY35" fmla="*/ 699023 h 712319"/>
              <a:gd name="connsiteX36" fmla="*/ 416419 w 934293"/>
              <a:gd name="connsiteY36" fmla="*/ 455183 h 712319"/>
              <a:gd name="connsiteX37" fmla="*/ 349744 w 934293"/>
              <a:gd name="connsiteY37" fmla="*/ 451373 h 712319"/>
              <a:gd name="connsiteX38" fmla="*/ 18274 w 934293"/>
              <a:gd name="connsiteY38" fmla="*/ 325643 h 712319"/>
              <a:gd name="connsiteX39" fmla="*/ 243064 w 934293"/>
              <a:gd name="connsiteY39" fmla="*/ 840 h 7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34293" h="712319">
                <a:moveTo>
                  <a:pt x="207821" y="135143"/>
                </a:moveTo>
                <a:cubicBezTo>
                  <a:pt x="242111" y="136096"/>
                  <a:pt x="284974" y="172290"/>
                  <a:pt x="277354" y="213248"/>
                </a:cubicBezTo>
                <a:cubicBezTo>
                  <a:pt x="277354" y="256110"/>
                  <a:pt x="244016" y="286590"/>
                  <a:pt x="198296" y="286590"/>
                </a:cubicBezTo>
                <a:cubicBezTo>
                  <a:pt x="159244" y="286590"/>
                  <a:pt x="123049" y="250396"/>
                  <a:pt x="124001" y="212296"/>
                </a:cubicBezTo>
                <a:cubicBezTo>
                  <a:pt x="124954" y="164671"/>
                  <a:pt x="157339" y="135143"/>
                  <a:pt x="207821" y="135143"/>
                </a:cubicBezTo>
                <a:close/>
                <a:moveTo>
                  <a:pt x="244613" y="57752"/>
                </a:moveTo>
                <a:cubicBezTo>
                  <a:pt x="213537" y="57752"/>
                  <a:pt x="182581" y="66563"/>
                  <a:pt x="152577" y="83708"/>
                </a:cubicBezTo>
                <a:cubicBezTo>
                  <a:pt x="96380" y="116093"/>
                  <a:pt x="64947" y="167528"/>
                  <a:pt x="63994" y="233250"/>
                </a:cubicBezTo>
                <a:cubicBezTo>
                  <a:pt x="62089" y="305640"/>
                  <a:pt x="94474" y="361838"/>
                  <a:pt x="157339" y="396128"/>
                </a:cubicBezTo>
                <a:cubicBezTo>
                  <a:pt x="220205" y="430418"/>
                  <a:pt x="284022" y="427560"/>
                  <a:pt x="344030" y="385650"/>
                </a:cubicBezTo>
                <a:cubicBezTo>
                  <a:pt x="365937" y="370410"/>
                  <a:pt x="385939" y="364695"/>
                  <a:pt x="409752" y="379935"/>
                </a:cubicBezTo>
                <a:cubicBezTo>
                  <a:pt x="530719" y="458040"/>
                  <a:pt x="651687" y="535193"/>
                  <a:pt x="772655" y="613298"/>
                </a:cubicBezTo>
                <a:cubicBezTo>
                  <a:pt x="789799" y="623775"/>
                  <a:pt x="805992" y="636158"/>
                  <a:pt x="824090" y="644730"/>
                </a:cubicBezTo>
                <a:cubicBezTo>
                  <a:pt x="838377" y="651398"/>
                  <a:pt x="856474" y="654255"/>
                  <a:pt x="867905" y="641873"/>
                </a:cubicBezTo>
                <a:cubicBezTo>
                  <a:pt x="881240" y="627585"/>
                  <a:pt x="865999" y="616155"/>
                  <a:pt x="859332" y="604725"/>
                </a:cubicBezTo>
                <a:cubicBezTo>
                  <a:pt x="850760" y="589485"/>
                  <a:pt x="839330" y="576150"/>
                  <a:pt x="829805" y="560910"/>
                </a:cubicBezTo>
                <a:cubicBezTo>
                  <a:pt x="808849" y="527573"/>
                  <a:pt x="782180" y="505665"/>
                  <a:pt x="740269" y="508523"/>
                </a:cubicBezTo>
                <a:cubicBezTo>
                  <a:pt x="724077" y="509475"/>
                  <a:pt x="713599" y="499950"/>
                  <a:pt x="703122" y="486615"/>
                </a:cubicBezTo>
                <a:cubicBezTo>
                  <a:pt x="677405" y="456135"/>
                  <a:pt x="657402" y="416130"/>
                  <a:pt x="608824" y="418035"/>
                </a:cubicBezTo>
                <a:cubicBezTo>
                  <a:pt x="581202" y="418988"/>
                  <a:pt x="561199" y="407558"/>
                  <a:pt x="548817" y="384698"/>
                </a:cubicBezTo>
                <a:cubicBezTo>
                  <a:pt x="526910" y="343740"/>
                  <a:pt x="494524" y="323738"/>
                  <a:pt x="447852" y="323738"/>
                </a:cubicBezTo>
                <a:cubicBezTo>
                  <a:pt x="426897" y="323738"/>
                  <a:pt x="415467" y="310403"/>
                  <a:pt x="415467" y="288495"/>
                </a:cubicBezTo>
                <a:cubicBezTo>
                  <a:pt x="415467" y="274208"/>
                  <a:pt x="415467" y="260873"/>
                  <a:pt x="415467" y="246585"/>
                </a:cubicBezTo>
                <a:cubicBezTo>
                  <a:pt x="422135" y="176100"/>
                  <a:pt x="397369" y="119903"/>
                  <a:pt x="337362" y="84660"/>
                </a:cubicBezTo>
                <a:cubicBezTo>
                  <a:pt x="306882" y="66563"/>
                  <a:pt x="275688" y="57752"/>
                  <a:pt x="244613" y="57752"/>
                </a:cubicBezTo>
                <a:close/>
                <a:moveTo>
                  <a:pt x="243064" y="840"/>
                </a:moveTo>
                <a:cubicBezTo>
                  <a:pt x="373557" y="-7732"/>
                  <a:pt x="484999" y="114188"/>
                  <a:pt x="478332" y="226583"/>
                </a:cubicBezTo>
                <a:cubicBezTo>
                  <a:pt x="476427" y="252300"/>
                  <a:pt x="485952" y="275160"/>
                  <a:pt x="514527" y="276113"/>
                </a:cubicBezTo>
                <a:cubicBezTo>
                  <a:pt x="545007" y="277065"/>
                  <a:pt x="562152" y="292305"/>
                  <a:pt x="573582" y="316118"/>
                </a:cubicBezTo>
                <a:cubicBezTo>
                  <a:pt x="588822" y="348503"/>
                  <a:pt x="617397" y="364695"/>
                  <a:pt x="648829" y="366600"/>
                </a:cubicBezTo>
                <a:cubicBezTo>
                  <a:pt x="685024" y="369458"/>
                  <a:pt x="706932" y="388508"/>
                  <a:pt x="724077" y="416130"/>
                </a:cubicBezTo>
                <a:cubicBezTo>
                  <a:pt x="738364" y="438990"/>
                  <a:pt x="757414" y="452325"/>
                  <a:pt x="784084" y="455183"/>
                </a:cubicBezTo>
                <a:cubicBezTo>
                  <a:pt x="823137" y="458993"/>
                  <a:pt x="851712" y="477090"/>
                  <a:pt x="871714" y="512333"/>
                </a:cubicBezTo>
                <a:cubicBezTo>
                  <a:pt x="885049" y="536145"/>
                  <a:pt x="902194" y="559005"/>
                  <a:pt x="916482" y="582818"/>
                </a:cubicBezTo>
                <a:cubicBezTo>
                  <a:pt x="943152" y="626633"/>
                  <a:pt x="940294" y="657113"/>
                  <a:pt x="905052" y="691403"/>
                </a:cubicBezTo>
                <a:cubicBezTo>
                  <a:pt x="881239" y="715215"/>
                  <a:pt x="830757" y="719978"/>
                  <a:pt x="799324" y="699023"/>
                </a:cubicBezTo>
                <a:cubicBezTo>
                  <a:pt x="671689" y="618060"/>
                  <a:pt x="543102" y="538050"/>
                  <a:pt x="416419" y="455183"/>
                </a:cubicBezTo>
                <a:cubicBezTo>
                  <a:pt x="392607" y="439943"/>
                  <a:pt x="376414" y="438038"/>
                  <a:pt x="349744" y="451373"/>
                </a:cubicBezTo>
                <a:cubicBezTo>
                  <a:pt x="223062" y="515190"/>
                  <a:pt x="79234" y="460898"/>
                  <a:pt x="18274" y="325643"/>
                </a:cubicBezTo>
                <a:cubicBezTo>
                  <a:pt x="-47448" y="180863"/>
                  <a:pt x="72567" y="-14400"/>
                  <a:pt x="243064" y="840"/>
                </a:cubicBezTo>
                <a:close/>
              </a:path>
            </a:pathLst>
          </a:custGeom>
          <a:solidFill>
            <a:schemeClr val="bg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D80E1F1-C980-4FBB-8EDC-A10F733C9CA0}"/>
              </a:ext>
            </a:extLst>
          </p:cNvPr>
          <p:cNvSpPr/>
          <p:nvPr/>
        </p:nvSpPr>
        <p:spPr>
          <a:xfrm>
            <a:off x="3942265" y="3053438"/>
            <a:ext cx="312152" cy="394404"/>
          </a:xfrm>
          <a:custGeom>
            <a:avLst/>
            <a:gdLst>
              <a:gd name="connsiteX0" fmla="*/ 409576 w 581978"/>
              <a:gd name="connsiteY0" fmla="*/ 375285 h 735330"/>
              <a:gd name="connsiteX1" fmla="*/ 410528 w 581978"/>
              <a:gd name="connsiteY1" fmla="*/ 494348 h 735330"/>
              <a:gd name="connsiteX2" fmla="*/ 409576 w 581978"/>
              <a:gd name="connsiteY2" fmla="*/ 375285 h 735330"/>
              <a:gd name="connsiteX3" fmla="*/ 289085 w 581978"/>
              <a:gd name="connsiteY3" fmla="*/ 296823 h 735330"/>
              <a:gd name="connsiteX4" fmla="*/ 210503 w 581978"/>
              <a:gd name="connsiteY4" fmla="*/ 321945 h 735330"/>
              <a:gd name="connsiteX5" fmla="*/ 158116 w 581978"/>
              <a:gd name="connsiteY5" fmla="*/ 470536 h 735330"/>
              <a:gd name="connsiteX6" fmla="*/ 288608 w 581978"/>
              <a:gd name="connsiteY6" fmla="*/ 568643 h 735330"/>
              <a:gd name="connsiteX7" fmla="*/ 364808 w 581978"/>
              <a:gd name="connsiteY7" fmla="*/ 547688 h 735330"/>
              <a:gd name="connsiteX8" fmla="*/ 381000 w 581978"/>
              <a:gd name="connsiteY8" fmla="*/ 492443 h 735330"/>
              <a:gd name="connsiteX9" fmla="*/ 381953 w 581978"/>
              <a:gd name="connsiteY9" fmla="*/ 371475 h 735330"/>
              <a:gd name="connsiteX10" fmla="*/ 367666 w 581978"/>
              <a:gd name="connsiteY10" fmla="*/ 320993 h 735330"/>
              <a:gd name="connsiteX11" fmla="*/ 289085 w 581978"/>
              <a:gd name="connsiteY11" fmla="*/ 296823 h 735330"/>
              <a:gd name="connsiteX12" fmla="*/ 291467 w 581978"/>
              <a:gd name="connsiteY12" fmla="*/ 268605 h 735330"/>
              <a:gd name="connsiteX13" fmla="*/ 453392 w 581978"/>
              <a:gd name="connsiteY13" fmla="*/ 433387 h 735330"/>
              <a:gd name="connsiteX14" fmla="*/ 287657 w 581978"/>
              <a:gd name="connsiteY14" fmla="*/ 597218 h 735330"/>
              <a:gd name="connsiteX15" fmla="*/ 124779 w 581978"/>
              <a:gd name="connsiteY15" fmla="*/ 432435 h 735330"/>
              <a:gd name="connsiteX16" fmla="*/ 291467 w 581978"/>
              <a:gd name="connsiteY16" fmla="*/ 268605 h 735330"/>
              <a:gd name="connsiteX17" fmla="*/ 292419 w 581978"/>
              <a:gd name="connsiteY17" fmla="*/ 222885 h 735330"/>
              <a:gd name="connsiteX18" fmla="*/ 78106 w 581978"/>
              <a:gd name="connsiteY18" fmla="*/ 432435 h 735330"/>
              <a:gd name="connsiteX19" fmla="*/ 287656 w 581978"/>
              <a:gd name="connsiteY19" fmla="*/ 642937 h 735330"/>
              <a:gd name="connsiteX20" fmla="*/ 499111 w 581978"/>
              <a:gd name="connsiteY20" fmla="*/ 435292 h 735330"/>
              <a:gd name="connsiteX21" fmla="*/ 292419 w 581978"/>
              <a:gd name="connsiteY21" fmla="*/ 222885 h 735330"/>
              <a:gd name="connsiteX22" fmla="*/ 285751 w 581978"/>
              <a:gd name="connsiteY22" fmla="*/ 197167 h 735330"/>
              <a:gd name="connsiteX23" fmla="*/ 525781 w 581978"/>
              <a:gd name="connsiteY23" fmla="*/ 432435 h 735330"/>
              <a:gd name="connsiteX24" fmla="*/ 287656 w 581978"/>
              <a:gd name="connsiteY24" fmla="*/ 671512 h 735330"/>
              <a:gd name="connsiteX25" fmla="*/ 52389 w 581978"/>
              <a:gd name="connsiteY25" fmla="*/ 434340 h 735330"/>
              <a:gd name="connsiteX26" fmla="*/ 285751 w 581978"/>
              <a:gd name="connsiteY26" fmla="*/ 197167 h 735330"/>
              <a:gd name="connsiteX27" fmla="*/ 55244 w 581978"/>
              <a:gd name="connsiteY27" fmla="*/ 157162 h 735330"/>
              <a:gd name="connsiteX28" fmla="*/ 26669 w 581978"/>
              <a:gd name="connsiteY28" fmla="*/ 187642 h 735330"/>
              <a:gd name="connsiteX29" fmla="*/ 27621 w 581978"/>
              <a:gd name="connsiteY29" fmla="*/ 428624 h 735330"/>
              <a:gd name="connsiteX30" fmla="*/ 26669 w 581978"/>
              <a:gd name="connsiteY30" fmla="*/ 680084 h 735330"/>
              <a:gd name="connsiteX31" fmla="*/ 57149 w 581978"/>
              <a:gd name="connsiteY31" fmla="*/ 709612 h 735330"/>
              <a:gd name="connsiteX32" fmla="*/ 521016 w 581978"/>
              <a:gd name="connsiteY32" fmla="*/ 709612 h 735330"/>
              <a:gd name="connsiteX33" fmla="*/ 552449 w 581978"/>
              <a:gd name="connsiteY33" fmla="*/ 676274 h 735330"/>
              <a:gd name="connsiteX34" fmla="*/ 552449 w 581978"/>
              <a:gd name="connsiteY34" fmla="*/ 197167 h 735330"/>
              <a:gd name="connsiteX35" fmla="*/ 515301 w 581978"/>
              <a:gd name="connsiteY35" fmla="*/ 157162 h 735330"/>
              <a:gd name="connsiteX36" fmla="*/ 55244 w 581978"/>
              <a:gd name="connsiteY36" fmla="*/ 157162 h 735330"/>
              <a:gd name="connsiteX37" fmla="*/ 501969 w 581978"/>
              <a:gd name="connsiteY37" fmla="*/ 65722 h 735330"/>
              <a:gd name="connsiteX38" fmla="*/ 488634 w 581978"/>
              <a:gd name="connsiteY38" fmla="*/ 79057 h 735330"/>
              <a:gd name="connsiteX39" fmla="*/ 501969 w 581978"/>
              <a:gd name="connsiteY39" fmla="*/ 92392 h 735330"/>
              <a:gd name="connsiteX40" fmla="*/ 515304 w 581978"/>
              <a:gd name="connsiteY40" fmla="*/ 79057 h 735330"/>
              <a:gd name="connsiteX41" fmla="*/ 501969 w 581978"/>
              <a:gd name="connsiteY41" fmla="*/ 65722 h 735330"/>
              <a:gd name="connsiteX42" fmla="*/ 397194 w 581978"/>
              <a:gd name="connsiteY42" fmla="*/ 65722 h 735330"/>
              <a:gd name="connsiteX43" fmla="*/ 383859 w 581978"/>
              <a:gd name="connsiteY43" fmla="*/ 79057 h 735330"/>
              <a:gd name="connsiteX44" fmla="*/ 397194 w 581978"/>
              <a:gd name="connsiteY44" fmla="*/ 92392 h 735330"/>
              <a:gd name="connsiteX45" fmla="*/ 410529 w 581978"/>
              <a:gd name="connsiteY45" fmla="*/ 79057 h 735330"/>
              <a:gd name="connsiteX46" fmla="*/ 397194 w 581978"/>
              <a:gd name="connsiteY46" fmla="*/ 65722 h 735330"/>
              <a:gd name="connsiteX47" fmla="*/ 501969 w 581978"/>
              <a:gd name="connsiteY47" fmla="*/ 37147 h 735330"/>
              <a:gd name="connsiteX48" fmla="*/ 543879 w 581978"/>
              <a:gd name="connsiteY48" fmla="*/ 79057 h 735330"/>
              <a:gd name="connsiteX49" fmla="*/ 501969 w 581978"/>
              <a:gd name="connsiteY49" fmla="*/ 120967 h 735330"/>
              <a:gd name="connsiteX50" fmla="*/ 460059 w 581978"/>
              <a:gd name="connsiteY50" fmla="*/ 79057 h 735330"/>
              <a:gd name="connsiteX51" fmla="*/ 501969 w 581978"/>
              <a:gd name="connsiteY51" fmla="*/ 37147 h 735330"/>
              <a:gd name="connsiteX52" fmla="*/ 397194 w 581978"/>
              <a:gd name="connsiteY52" fmla="*/ 37147 h 735330"/>
              <a:gd name="connsiteX53" fmla="*/ 439104 w 581978"/>
              <a:gd name="connsiteY53" fmla="*/ 79057 h 735330"/>
              <a:gd name="connsiteX54" fmla="*/ 397194 w 581978"/>
              <a:gd name="connsiteY54" fmla="*/ 120967 h 735330"/>
              <a:gd name="connsiteX55" fmla="*/ 355284 w 581978"/>
              <a:gd name="connsiteY55" fmla="*/ 79057 h 735330"/>
              <a:gd name="connsiteX56" fmla="*/ 397194 w 581978"/>
              <a:gd name="connsiteY56" fmla="*/ 37147 h 735330"/>
              <a:gd name="connsiteX57" fmla="*/ 266699 w 581978"/>
              <a:gd name="connsiteY57" fmla="*/ 28574 h 735330"/>
              <a:gd name="connsiteX58" fmla="*/ 252411 w 581978"/>
              <a:gd name="connsiteY58" fmla="*/ 42862 h 735330"/>
              <a:gd name="connsiteX59" fmla="*/ 252411 w 581978"/>
              <a:gd name="connsiteY59" fmla="*/ 115252 h 735330"/>
              <a:gd name="connsiteX60" fmla="*/ 266699 w 581978"/>
              <a:gd name="connsiteY60" fmla="*/ 129539 h 735330"/>
              <a:gd name="connsiteX61" fmla="*/ 538161 w 581978"/>
              <a:gd name="connsiteY61" fmla="*/ 129539 h 735330"/>
              <a:gd name="connsiteX62" fmla="*/ 552449 w 581978"/>
              <a:gd name="connsiteY62" fmla="*/ 115252 h 735330"/>
              <a:gd name="connsiteX63" fmla="*/ 552449 w 581978"/>
              <a:gd name="connsiteY63" fmla="*/ 42862 h 735330"/>
              <a:gd name="connsiteX64" fmla="*/ 538161 w 581978"/>
              <a:gd name="connsiteY64" fmla="*/ 28574 h 735330"/>
              <a:gd name="connsiteX65" fmla="*/ 40957 w 581978"/>
              <a:gd name="connsiteY65" fmla="*/ 28574 h 735330"/>
              <a:gd name="connsiteX66" fmla="*/ 26669 w 581978"/>
              <a:gd name="connsiteY66" fmla="*/ 42862 h 735330"/>
              <a:gd name="connsiteX67" fmla="*/ 26669 w 581978"/>
              <a:gd name="connsiteY67" fmla="*/ 115252 h 735330"/>
              <a:gd name="connsiteX68" fmla="*/ 40957 w 581978"/>
              <a:gd name="connsiteY68" fmla="*/ 129539 h 735330"/>
              <a:gd name="connsiteX69" fmla="*/ 214311 w 581978"/>
              <a:gd name="connsiteY69" fmla="*/ 129539 h 735330"/>
              <a:gd name="connsiteX70" fmla="*/ 228599 w 581978"/>
              <a:gd name="connsiteY70" fmla="*/ 115252 h 735330"/>
              <a:gd name="connsiteX71" fmla="*/ 228599 w 581978"/>
              <a:gd name="connsiteY71" fmla="*/ 42862 h 735330"/>
              <a:gd name="connsiteX72" fmla="*/ 214311 w 581978"/>
              <a:gd name="connsiteY72" fmla="*/ 28574 h 735330"/>
              <a:gd name="connsiteX73" fmla="*/ 50483 w 581978"/>
              <a:gd name="connsiteY73" fmla="*/ 0 h 735330"/>
              <a:gd name="connsiteX74" fmla="*/ 533400 w 581978"/>
              <a:gd name="connsiteY74" fmla="*/ 0 h 735330"/>
              <a:gd name="connsiteX75" fmla="*/ 581978 w 581978"/>
              <a:gd name="connsiteY75" fmla="*/ 48578 h 735330"/>
              <a:gd name="connsiteX76" fmla="*/ 581978 w 581978"/>
              <a:gd name="connsiteY76" fmla="*/ 699135 h 735330"/>
              <a:gd name="connsiteX77" fmla="*/ 543878 w 581978"/>
              <a:gd name="connsiteY77" fmla="*/ 735330 h 735330"/>
              <a:gd name="connsiteX78" fmla="*/ 34290 w 581978"/>
              <a:gd name="connsiteY78" fmla="*/ 735330 h 735330"/>
              <a:gd name="connsiteX79" fmla="*/ 0 w 581978"/>
              <a:gd name="connsiteY79" fmla="*/ 700088 h 735330"/>
              <a:gd name="connsiteX80" fmla="*/ 0 w 581978"/>
              <a:gd name="connsiteY80" fmla="*/ 371475 h 735330"/>
              <a:gd name="connsiteX81" fmla="*/ 0 w 581978"/>
              <a:gd name="connsiteY81" fmla="*/ 53340 h 735330"/>
              <a:gd name="connsiteX82" fmla="*/ 50483 w 581978"/>
              <a:gd name="connsiteY82" fmla="*/ 0 h 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81978" h="735330">
                <a:moveTo>
                  <a:pt x="409576" y="375285"/>
                </a:moveTo>
                <a:cubicBezTo>
                  <a:pt x="390526" y="414337"/>
                  <a:pt x="390526" y="450532"/>
                  <a:pt x="410528" y="494348"/>
                </a:cubicBezTo>
                <a:cubicBezTo>
                  <a:pt x="432436" y="450532"/>
                  <a:pt x="432436" y="414337"/>
                  <a:pt x="409576" y="375285"/>
                </a:cubicBezTo>
                <a:close/>
                <a:moveTo>
                  <a:pt x="289085" y="296823"/>
                </a:moveTo>
                <a:cubicBezTo>
                  <a:pt x="261224" y="296942"/>
                  <a:pt x="233363" y="305277"/>
                  <a:pt x="210503" y="321945"/>
                </a:cubicBezTo>
                <a:cubicBezTo>
                  <a:pt x="161925" y="357188"/>
                  <a:pt x="141923" y="416243"/>
                  <a:pt x="158116" y="470536"/>
                </a:cubicBezTo>
                <a:cubicBezTo>
                  <a:pt x="175260" y="527686"/>
                  <a:pt x="225743" y="566738"/>
                  <a:pt x="288608" y="568643"/>
                </a:cubicBezTo>
                <a:cubicBezTo>
                  <a:pt x="313373" y="571500"/>
                  <a:pt x="340043" y="562928"/>
                  <a:pt x="364808" y="547688"/>
                </a:cubicBezTo>
                <a:cubicBezTo>
                  <a:pt x="385763" y="534353"/>
                  <a:pt x="396241" y="520066"/>
                  <a:pt x="381000" y="492443"/>
                </a:cubicBezTo>
                <a:cubicBezTo>
                  <a:pt x="359093" y="453391"/>
                  <a:pt x="360998" y="410528"/>
                  <a:pt x="381953" y="371475"/>
                </a:cubicBezTo>
                <a:cubicBezTo>
                  <a:pt x="395288" y="346711"/>
                  <a:pt x="386716" y="334328"/>
                  <a:pt x="367666" y="320993"/>
                </a:cubicBezTo>
                <a:cubicBezTo>
                  <a:pt x="344806" y="304801"/>
                  <a:pt x="316945" y="296704"/>
                  <a:pt x="289085" y="296823"/>
                </a:cubicBezTo>
                <a:close/>
                <a:moveTo>
                  <a:pt x="291467" y="268605"/>
                </a:moveTo>
                <a:cubicBezTo>
                  <a:pt x="381954" y="270510"/>
                  <a:pt x="453392" y="342900"/>
                  <a:pt x="453392" y="433387"/>
                </a:cubicBezTo>
                <a:cubicBezTo>
                  <a:pt x="453392" y="525780"/>
                  <a:pt x="380049" y="598170"/>
                  <a:pt x="287657" y="597218"/>
                </a:cubicBezTo>
                <a:cubicBezTo>
                  <a:pt x="200026" y="597218"/>
                  <a:pt x="124779" y="521018"/>
                  <a:pt x="124779" y="432435"/>
                </a:cubicBezTo>
                <a:cubicBezTo>
                  <a:pt x="124779" y="341948"/>
                  <a:pt x="200979" y="267653"/>
                  <a:pt x="291467" y="268605"/>
                </a:cubicBezTo>
                <a:close/>
                <a:moveTo>
                  <a:pt x="292419" y="222885"/>
                </a:moveTo>
                <a:cubicBezTo>
                  <a:pt x="176213" y="220980"/>
                  <a:pt x="79059" y="317182"/>
                  <a:pt x="78106" y="432435"/>
                </a:cubicBezTo>
                <a:cubicBezTo>
                  <a:pt x="77153" y="545782"/>
                  <a:pt x="173356" y="641985"/>
                  <a:pt x="287656" y="642937"/>
                </a:cubicBezTo>
                <a:cubicBezTo>
                  <a:pt x="402909" y="643890"/>
                  <a:pt x="498159" y="550545"/>
                  <a:pt x="499111" y="435292"/>
                </a:cubicBezTo>
                <a:cubicBezTo>
                  <a:pt x="499111" y="320040"/>
                  <a:pt x="406719" y="224790"/>
                  <a:pt x="292419" y="222885"/>
                </a:cubicBezTo>
                <a:close/>
                <a:moveTo>
                  <a:pt x="285751" y="197167"/>
                </a:moveTo>
                <a:cubicBezTo>
                  <a:pt x="419101" y="196215"/>
                  <a:pt x="525781" y="300990"/>
                  <a:pt x="525781" y="432435"/>
                </a:cubicBezTo>
                <a:cubicBezTo>
                  <a:pt x="525781" y="563880"/>
                  <a:pt x="419101" y="671512"/>
                  <a:pt x="287656" y="671512"/>
                </a:cubicBezTo>
                <a:cubicBezTo>
                  <a:pt x="159069" y="670560"/>
                  <a:pt x="53341" y="564832"/>
                  <a:pt x="52389" y="434340"/>
                </a:cubicBezTo>
                <a:cubicBezTo>
                  <a:pt x="51436" y="302895"/>
                  <a:pt x="155259" y="198120"/>
                  <a:pt x="285751" y="197167"/>
                </a:cubicBezTo>
                <a:close/>
                <a:moveTo>
                  <a:pt x="55244" y="157162"/>
                </a:moveTo>
                <a:cubicBezTo>
                  <a:pt x="29526" y="156209"/>
                  <a:pt x="26669" y="165734"/>
                  <a:pt x="26669" y="187642"/>
                </a:cubicBezTo>
                <a:cubicBezTo>
                  <a:pt x="28574" y="267652"/>
                  <a:pt x="27621" y="348614"/>
                  <a:pt x="27621" y="428624"/>
                </a:cubicBezTo>
                <a:cubicBezTo>
                  <a:pt x="27621" y="511492"/>
                  <a:pt x="28574" y="595312"/>
                  <a:pt x="26669" y="680084"/>
                </a:cubicBezTo>
                <a:cubicBezTo>
                  <a:pt x="26669" y="703897"/>
                  <a:pt x="34289" y="709612"/>
                  <a:pt x="57149" y="709612"/>
                </a:cubicBezTo>
                <a:cubicBezTo>
                  <a:pt x="211454" y="708659"/>
                  <a:pt x="366711" y="708659"/>
                  <a:pt x="521016" y="709612"/>
                </a:cubicBezTo>
                <a:cubicBezTo>
                  <a:pt x="547686" y="709612"/>
                  <a:pt x="552449" y="700087"/>
                  <a:pt x="552449" y="676274"/>
                </a:cubicBezTo>
                <a:cubicBezTo>
                  <a:pt x="551496" y="516254"/>
                  <a:pt x="551496" y="357187"/>
                  <a:pt x="552449" y="197167"/>
                </a:cubicBezTo>
                <a:cubicBezTo>
                  <a:pt x="552449" y="168592"/>
                  <a:pt x="546734" y="157162"/>
                  <a:pt x="515301" y="157162"/>
                </a:cubicBezTo>
                <a:cubicBezTo>
                  <a:pt x="361949" y="159067"/>
                  <a:pt x="208596" y="158114"/>
                  <a:pt x="55244" y="157162"/>
                </a:cubicBezTo>
                <a:close/>
                <a:moveTo>
                  <a:pt x="501969" y="65722"/>
                </a:moveTo>
                <a:cubicBezTo>
                  <a:pt x="494604" y="65722"/>
                  <a:pt x="488634" y="71692"/>
                  <a:pt x="488634" y="79057"/>
                </a:cubicBezTo>
                <a:cubicBezTo>
                  <a:pt x="488634" y="86422"/>
                  <a:pt x="494604" y="92392"/>
                  <a:pt x="501969" y="92392"/>
                </a:cubicBezTo>
                <a:cubicBezTo>
                  <a:pt x="509334" y="92392"/>
                  <a:pt x="515304" y="86422"/>
                  <a:pt x="515304" y="79057"/>
                </a:cubicBezTo>
                <a:cubicBezTo>
                  <a:pt x="515304" y="71692"/>
                  <a:pt x="509334" y="65722"/>
                  <a:pt x="501969" y="65722"/>
                </a:cubicBezTo>
                <a:close/>
                <a:moveTo>
                  <a:pt x="397194" y="65722"/>
                </a:moveTo>
                <a:cubicBezTo>
                  <a:pt x="389829" y="65722"/>
                  <a:pt x="383859" y="71692"/>
                  <a:pt x="383859" y="79057"/>
                </a:cubicBezTo>
                <a:cubicBezTo>
                  <a:pt x="383859" y="86422"/>
                  <a:pt x="389829" y="92392"/>
                  <a:pt x="397194" y="92392"/>
                </a:cubicBezTo>
                <a:cubicBezTo>
                  <a:pt x="404559" y="92392"/>
                  <a:pt x="410529" y="86422"/>
                  <a:pt x="410529" y="79057"/>
                </a:cubicBezTo>
                <a:cubicBezTo>
                  <a:pt x="410529" y="71692"/>
                  <a:pt x="404559" y="65722"/>
                  <a:pt x="397194" y="65722"/>
                </a:cubicBezTo>
                <a:close/>
                <a:moveTo>
                  <a:pt x="501969" y="37147"/>
                </a:moveTo>
                <a:cubicBezTo>
                  <a:pt x="525115" y="37147"/>
                  <a:pt x="543879" y="55911"/>
                  <a:pt x="543879" y="79057"/>
                </a:cubicBezTo>
                <a:cubicBezTo>
                  <a:pt x="543879" y="102203"/>
                  <a:pt x="525115" y="120967"/>
                  <a:pt x="501969" y="120967"/>
                </a:cubicBezTo>
                <a:cubicBezTo>
                  <a:pt x="478823" y="120967"/>
                  <a:pt x="460059" y="102203"/>
                  <a:pt x="460059" y="79057"/>
                </a:cubicBezTo>
                <a:cubicBezTo>
                  <a:pt x="460059" y="55911"/>
                  <a:pt x="478823" y="37147"/>
                  <a:pt x="501969" y="37147"/>
                </a:cubicBezTo>
                <a:close/>
                <a:moveTo>
                  <a:pt x="397194" y="37147"/>
                </a:moveTo>
                <a:cubicBezTo>
                  <a:pt x="420340" y="37147"/>
                  <a:pt x="439104" y="55911"/>
                  <a:pt x="439104" y="79057"/>
                </a:cubicBezTo>
                <a:cubicBezTo>
                  <a:pt x="439104" y="102203"/>
                  <a:pt x="420340" y="120967"/>
                  <a:pt x="397194" y="120967"/>
                </a:cubicBezTo>
                <a:cubicBezTo>
                  <a:pt x="374048" y="120967"/>
                  <a:pt x="355284" y="102203"/>
                  <a:pt x="355284" y="79057"/>
                </a:cubicBezTo>
                <a:cubicBezTo>
                  <a:pt x="355284" y="55911"/>
                  <a:pt x="374048" y="37147"/>
                  <a:pt x="397194" y="37147"/>
                </a:cubicBezTo>
                <a:close/>
                <a:moveTo>
                  <a:pt x="266699" y="28574"/>
                </a:moveTo>
                <a:cubicBezTo>
                  <a:pt x="259079" y="28574"/>
                  <a:pt x="252411" y="35242"/>
                  <a:pt x="252411" y="42862"/>
                </a:cubicBezTo>
                <a:lnTo>
                  <a:pt x="252411" y="115252"/>
                </a:lnTo>
                <a:cubicBezTo>
                  <a:pt x="252411" y="122872"/>
                  <a:pt x="259079" y="129539"/>
                  <a:pt x="266699" y="129539"/>
                </a:cubicBezTo>
                <a:lnTo>
                  <a:pt x="538161" y="129539"/>
                </a:lnTo>
                <a:cubicBezTo>
                  <a:pt x="545781" y="129539"/>
                  <a:pt x="552449" y="123824"/>
                  <a:pt x="552449" y="115252"/>
                </a:cubicBezTo>
                <a:lnTo>
                  <a:pt x="552449" y="42862"/>
                </a:lnTo>
                <a:cubicBezTo>
                  <a:pt x="552449" y="35242"/>
                  <a:pt x="545781" y="28574"/>
                  <a:pt x="538161" y="28574"/>
                </a:cubicBezTo>
                <a:close/>
                <a:moveTo>
                  <a:pt x="40957" y="28574"/>
                </a:moveTo>
                <a:cubicBezTo>
                  <a:pt x="33336" y="28574"/>
                  <a:pt x="26669" y="35242"/>
                  <a:pt x="26669" y="42862"/>
                </a:cubicBezTo>
                <a:lnTo>
                  <a:pt x="26669" y="115252"/>
                </a:lnTo>
                <a:cubicBezTo>
                  <a:pt x="26669" y="122872"/>
                  <a:pt x="33336" y="129539"/>
                  <a:pt x="40957" y="129539"/>
                </a:cubicBezTo>
                <a:lnTo>
                  <a:pt x="214311" y="129539"/>
                </a:lnTo>
                <a:cubicBezTo>
                  <a:pt x="221932" y="129539"/>
                  <a:pt x="228599" y="123824"/>
                  <a:pt x="228599" y="115252"/>
                </a:cubicBezTo>
                <a:lnTo>
                  <a:pt x="228599" y="42862"/>
                </a:lnTo>
                <a:cubicBezTo>
                  <a:pt x="228599" y="35242"/>
                  <a:pt x="221932" y="28574"/>
                  <a:pt x="214311" y="28574"/>
                </a:cubicBezTo>
                <a:close/>
                <a:moveTo>
                  <a:pt x="50483" y="0"/>
                </a:moveTo>
                <a:cubicBezTo>
                  <a:pt x="211455" y="0"/>
                  <a:pt x="372428" y="0"/>
                  <a:pt x="533400" y="0"/>
                </a:cubicBezTo>
                <a:cubicBezTo>
                  <a:pt x="566738" y="0"/>
                  <a:pt x="581978" y="15240"/>
                  <a:pt x="581978" y="48578"/>
                </a:cubicBezTo>
                <a:cubicBezTo>
                  <a:pt x="581978" y="265748"/>
                  <a:pt x="581025" y="482918"/>
                  <a:pt x="581978" y="699135"/>
                </a:cubicBezTo>
                <a:cubicBezTo>
                  <a:pt x="581978" y="728663"/>
                  <a:pt x="570547" y="735330"/>
                  <a:pt x="543878" y="735330"/>
                </a:cubicBezTo>
                <a:cubicBezTo>
                  <a:pt x="374333" y="734378"/>
                  <a:pt x="204788" y="734378"/>
                  <a:pt x="34290" y="735330"/>
                </a:cubicBezTo>
                <a:cubicBezTo>
                  <a:pt x="6668" y="735330"/>
                  <a:pt x="0" y="725805"/>
                  <a:pt x="0" y="700088"/>
                </a:cubicBezTo>
                <a:cubicBezTo>
                  <a:pt x="0" y="590550"/>
                  <a:pt x="0" y="481013"/>
                  <a:pt x="0" y="371475"/>
                </a:cubicBezTo>
                <a:cubicBezTo>
                  <a:pt x="0" y="265748"/>
                  <a:pt x="0" y="160020"/>
                  <a:pt x="0" y="53340"/>
                </a:cubicBezTo>
                <a:cubicBezTo>
                  <a:pt x="0" y="10478"/>
                  <a:pt x="9525" y="0"/>
                  <a:pt x="50483" y="0"/>
                </a:cubicBezTo>
                <a:close/>
              </a:path>
            </a:pathLst>
          </a:custGeom>
          <a:solidFill>
            <a:schemeClr val="bg1"/>
          </a:solidFill>
          <a:ln w="9525"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id="{3A45CF88-0125-4ECA-B093-71B627091627}"/>
              </a:ext>
            </a:extLst>
          </p:cNvPr>
          <p:cNvGrpSpPr/>
          <p:nvPr/>
        </p:nvGrpSpPr>
        <p:grpSpPr>
          <a:xfrm>
            <a:off x="342000" y="1243911"/>
            <a:ext cx="4572505" cy="1282830"/>
            <a:chOff x="6778365" y="1783845"/>
            <a:chExt cx="4572505" cy="1282830"/>
          </a:xfrm>
        </p:grpSpPr>
        <p:sp>
          <p:nvSpPr>
            <p:cNvPr id="33" name="Graphic 26">
              <a:extLst>
                <a:ext uri="{FF2B5EF4-FFF2-40B4-BE49-F238E27FC236}">
                  <a16:creationId xmlns:a16="http://schemas.microsoft.com/office/drawing/2014/main" id="{AD8CF4B7-3DFB-4D7D-ABE6-4DEDCD238764}"/>
                </a:ext>
              </a:extLst>
            </p:cNvPr>
            <p:cNvSpPr/>
            <p:nvPr/>
          </p:nvSpPr>
          <p:spPr>
            <a:xfrm>
              <a:off x="6778365" y="1783845"/>
              <a:ext cx="4572505" cy="1282830"/>
            </a:xfrm>
            <a:custGeom>
              <a:avLst/>
              <a:gdLst>
                <a:gd name="connsiteX0" fmla="*/ 6567845 w 6613596"/>
                <a:gd name="connsiteY0" fmla="*/ 1842135 h 1855470"/>
                <a:gd name="connsiteX1" fmla="*/ 46077 w 6613596"/>
                <a:gd name="connsiteY1" fmla="*/ 1855470 h 1855470"/>
                <a:gd name="connsiteX2" fmla="*/ 357 w 6613596"/>
                <a:gd name="connsiteY2" fmla="*/ 1817370 h 1855470"/>
                <a:gd name="connsiteX3" fmla="*/ 3215 w 6613596"/>
                <a:gd name="connsiteY3" fmla="*/ 1802130 h 1855470"/>
                <a:gd name="connsiteX4" fmla="*/ 977622 w 6613596"/>
                <a:gd name="connsiteY4" fmla="*/ 46673 h 1855470"/>
                <a:gd name="connsiteX5" fmla="*/ 1024295 w 6613596"/>
                <a:gd name="connsiteY5" fmla="*/ 0 h 1855470"/>
                <a:gd name="connsiteX6" fmla="*/ 5521048 w 6613596"/>
                <a:gd name="connsiteY6" fmla="*/ 0 h 1855470"/>
                <a:gd name="connsiteX7" fmla="*/ 5567720 w 6613596"/>
                <a:gd name="connsiteY7" fmla="*/ 46673 h 1855470"/>
                <a:gd name="connsiteX8" fmla="*/ 6613565 w 6613596"/>
                <a:gd name="connsiteY8" fmla="*/ 1795463 h 1855470"/>
                <a:gd name="connsiteX9" fmla="*/ 6567845 w 6613596"/>
                <a:gd name="connsiteY9" fmla="*/ 1842135 h 1855470"/>
                <a:gd name="connsiteX0" fmla="*/ 6576637 w 6613616"/>
                <a:gd name="connsiteY0" fmla="*/ 1842135 h 1855470"/>
                <a:gd name="connsiteX1" fmla="*/ 46077 w 6613616"/>
                <a:gd name="connsiteY1" fmla="*/ 1855470 h 1855470"/>
                <a:gd name="connsiteX2" fmla="*/ 357 w 6613616"/>
                <a:gd name="connsiteY2" fmla="*/ 1817370 h 1855470"/>
                <a:gd name="connsiteX3" fmla="*/ 3215 w 6613616"/>
                <a:gd name="connsiteY3" fmla="*/ 1802130 h 1855470"/>
                <a:gd name="connsiteX4" fmla="*/ 977622 w 6613616"/>
                <a:gd name="connsiteY4" fmla="*/ 46673 h 1855470"/>
                <a:gd name="connsiteX5" fmla="*/ 1024295 w 6613616"/>
                <a:gd name="connsiteY5" fmla="*/ 0 h 1855470"/>
                <a:gd name="connsiteX6" fmla="*/ 5521048 w 6613616"/>
                <a:gd name="connsiteY6" fmla="*/ 0 h 1855470"/>
                <a:gd name="connsiteX7" fmla="*/ 5567720 w 6613616"/>
                <a:gd name="connsiteY7" fmla="*/ 46673 h 1855470"/>
                <a:gd name="connsiteX8" fmla="*/ 6613565 w 6613616"/>
                <a:gd name="connsiteY8" fmla="*/ 1795463 h 1855470"/>
                <a:gd name="connsiteX9" fmla="*/ 6576637 w 6613616"/>
                <a:gd name="connsiteY9" fmla="*/ 1842135 h 1855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6" h="1855470">
                  <a:moveTo>
                    <a:pt x="6576637" y="1842135"/>
                  </a:moveTo>
                  <a:lnTo>
                    <a:pt x="46077" y="1855470"/>
                  </a:lnTo>
                  <a:cubicBezTo>
                    <a:pt x="23217" y="1855470"/>
                    <a:pt x="4167" y="1839278"/>
                    <a:pt x="357" y="1817370"/>
                  </a:cubicBezTo>
                  <a:cubicBezTo>
                    <a:pt x="-595" y="1812608"/>
                    <a:pt x="357" y="1806893"/>
                    <a:pt x="3215" y="1802130"/>
                  </a:cubicBezTo>
                  <a:lnTo>
                    <a:pt x="977622" y="46673"/>
                  </a:lnTo>
                  <a:cubicBezTo>
                    <a:pt x="977622" y="20955"/>
                    <a:pt x="998577" y="0"/>
                    <a:pt x="1024295" y="0"/>
                  </a:cubicBezTo>
                  <a:lnTo>
                    <a:pt x="5521048" y="0"/>
                  </a:lnTo>
                  <a:cubicBezTo>
                    <a:pt x="5546765" y="0"/>
                    <a:pt x="5567720" y="20955"/>
                    <a:pt x="5567720" y="46673"/>
                  </a:cubicBezTo>
                  <a:lnTo>
                    <a:pt x="6613565" y="1795463"/>
                  </a:lnTo>
                  <a:cubicBezTo>
                    <a:pt x="6614517" y="1821180"/>
                    <a:pt x="6602354" y="1842135"/>
                    <a:pt x="6576637" y="1842135"/>
                  </a:cubicBezTo>
                  <a:close/>
                </a:path>
              </a:pathLst>
            </a:custGeom>
            <a:solidFill>
              <a:schemeClr val="accent6"/>
            </a:solidFill>
            <a:ln w="9525" cap="flat">
              <a:noFill/>
              <a:prstDash val="solid"/>
              <a:miter/>
            </a:ln>
          </p:spPr>
          <p:txBody>
            <a:bodyPr rtlCol="0" anchor="ctr"/>
            <a:lstStyle/>
            <a:p>
              <a:endParaRPr lang="en-US"/>
            </a:p>
          </p:txBody>
        </p:sp>
        <p:grpSp>
          <p:nvGrpSpPr>
            <p:cNvPr id="34" name="Group 33">
              <a:extLst>
                <a:ext uri="{FF2B5EF4-FFF2-40B4-BE49-F238E27FC236}">
                  <a16:creationId xmlns:a16="http://schemas.microsoft.com/office/drawing/2014/main" id="{72841E5E-2F6B-4A5F-A886-0DC6B5AC49F3}"/>
                </a:ext>
              </a:extLst>
            </p:cNvPr>
            <p:cNvGrpSpPr/>
            <p:nvPr/>
          </p:nvGrpSpPr>
          <p:grpSpPr>
            <a:xfrm>
              <a:off x="7227403" y="1865105"/>
              <a:ext cx="3604846" cy="1081667"/>
              <a:chOff x="7227403" y="1865105"/>
              <a:chExt cx="3604846" cy="1081667"/>
            </a:xfrm>
            <a:solidFill>
              <a:schemeClr val="accent6">
                <a:lumMod val="60000"/>
                <a:lumOff val="40000"/>
              </a:schemeClr>
            </a:solidFill>
          </p:grpSpPr>
          <p:sp>
            <p:nvSpPr>
              <p:cNvPr id="35" name="Rectangle: Rounded Corners 34">
                <a:extLst>
                  <a:ext uri="{FF2B5EF4-FFF2-40B4-BE49-F238E27FC236}">
                    <a16:creationId xmlns:a16="http://schemas.microsoft.com/office/drawing/2014/main" id="{A9AF8220-E7B2-4DBA-A14D-0523CD28EC54}"/>
                  </a:ext>
                </a:extLst>
              </p:cNvPr>
              <p:cNvSpPr/>
              <p:nvPr/>
            </p:nvSpPr>
            <p:spPr>
              <a:xfrm>
                <a:off x="7797021" y="1865105"/>
                <a:ext cx="518620" cy="2110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DCCEBBA2-3CC9-44B8-BDCB-D81043444B8E}"/>
                  </a:ext>
                </a:extLst>
              </p:cNvPr>
              <p:cNvSpPr/>
              <p:nvPr/>
            </p:nvSpPr>
            <p:spPr>
              <a:xfrm>
                <a:off x="7227403" y="2425260"/>
                <a:ext cx="518620" cy="2110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1C562782-5BA5-4E52-90E7-1EE78599822C}"/>
                  </a:ext>
                </a:extLst>
              </p:cNvPr>
              <p:cNvSpPr/>
              <p:nvPr/>
            </p:nvSpPr>
            <p:spPr>
              <a:xfrm>
                <a:off x="9287973" y="2425260"/>
                <a:ext cx="518620" cy="2110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C53CA0C5-43B8-4603-81E1-2E2D2F0DC0D6}"/>
                  </a:ext>
                </a:extLst>
              </p:cNvPr>
              <p:cNvSpPr/>
              <p:nvPr/>
            </p:nvSpPr>
            <p:spPr>
              <a:xfrm>
                <a:off x="10008778" y="2425260"/>
                <a:ext cx="518620" cy="2110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A221323-E154-4DA8-BB15-AA687D37DF3B}"/>
                  </a:ext>
                </a:extLst>
              </p:cNvPr>
              <p:cNvSpPr/>
              <p:nvPr/>
            </p:nvSpPr>
            <p:spPr>
              <a:xfrm>
                <a:off x="9028663" y="2735757"/>
                <a:ext cx="518620" cy="2110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FF34717-2B04-46B6-A503-4436BA3AED09}"/>
                  </a:ext>
                </a:extLst>
              </p:cNvPr>
              <p:cNvSpPr/>
              <p:nvPr/>
            </p:nvSpPr>
            <p:spPr>
              <a:xfrm>
                <a:off x="9671146" y="2733067"/>
                <a:ext cx="518620" cy="2110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D878246E-0A34-4297-B38C-DC57C4897B08}"/>
                  </a:ext>
                </a:extLst>
              </p:cNvPr>
              <p:cNvSpPr/>
              <p:nvPr/>
            </p:nvSpPr>
            <p:spPr>
              <a:xfrm>
                <a:off x="10313629" y="2730377"/>
                <a:ext cx="518620" cy="2110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3" name="TextBox 42">
            <a:extLst>
              <a:ext uri="{FF2B5EF4-FFF2-40B4-BE49-F238E27FC236}">
                <a16:creationId xmlns:a16="http://schemas.microsoft.com/office/drawing/2014/main" id="{06A212B2-0BC1-4E8E-8976-D74AA450BEFF}"/>
              </a:ext>
            </a:extLst>
          </p:cNvPr>
          <p:cNvSpPr txBox="1"/>
          <p:nvPr/>
        </p:nvSpPr>
        <p:spPr>
          <a:xfrm>
            <a:off x="11828784" y="0"/>
            <a:ext cx="363216" cy="369332"/>
          </a:xfrm>
          <a:prstGeom prst="rect">
            <a:avLst/>
          </a:prstGeom>
          <a:noFill/>
        </p:spPr>
        <p:txBody>
          <a:bodyPr wrap="square" rtlCol="0">
            <a:spAutoFit/>
          </a:bodyPr>
          <a:lstStyle/>
          <a:p>
            <a:r>
              <a:rPr lang="fa-IR" dirty="0"/>
              <a:t>8</a:t>
            </a:r>
            <a:endParaRPr lang="en-US" dirty="0"/>
          </a:p>
        </p:txBody>
      </p:sp>
    </p:spTree>
    <p:extLst>
      <p:ext uri="{BB962C8B-B14F-4D97-AF65-F5344CB8AC3E}">
        <p14:creationId xmlns:p14="http://schemas.microsoft.com/office/powerpoint/2010/main" val="72684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E39C76-F2F2-4F09-9240-A8D20F9E4753}"/>
              </a:ext>
            </a:extLst>
          </p:cNvPr>
          <p:cNvSpPr txBox="1"/>
          <p:nvPr/>
        </p:nvSpPr>
        <p:spPr>
          <a:xfrm>
            <a:off x="1" y="537026"/>
            <a:ext cx="12192000" cy="2862322"/>
          </a:xfrm>
          <a:prstGeom prst="rect">
            <a:avLst/>
          </a:prstGeom>
          <a:noFill/>
        </p:spPr>
        <p:txBody>
          <a:bodyPr wrap="square" rtlCol="0">
            <a:spAutoFit/>
          </a:bodyPr>
          <a:lstStyle/>
          <a:p>
            <a:pPr algn="r" rtl="1"/>
            <a:r>
              <a:rPr lang="fa-IR" dirty="0"/>
              <a:t>پروژه کنترل پریز و تلویزیون از راه دور. یعنی از راه دور ما بتوانیم پریز برق و تلوزیون را کنترل کنیم.</a:t>
            </a:r>
          </a:p>
          <a:p>
            <a:pPr algn="r" rtl="1"/>
            <a:r>
              <a:rPr lang="fa-IR" dirty="0"/>
              <a:t>برای اینکه بتوانیم تلوزیون را کنترل کنیم باید که کنترل تلویزیون رو شبیه سازی کنیم که اینکار را با میکروکنترلر</a:t>
            </a:r>
            <a:r>
              <a:rPr lang="en-US" dirty="0"/>
              <a:t>NODE MCU</a:t>
            </a:r>
            <a:r>
              <a:rPr lang="fa-IR" dirty="0"/>
              <a:t> و سنسور های اینفرارد(</a:t>
            </a:r>
            <a:r>
              <a:rPr lang="en-US" dirty="0"/>
              <a:t>IR</a:t>
            </a:r>
            <a:r>
              <a:rPr lang="fa-IR" dirty="0"/>
              <a:t>) انجام می دهیم. و برای کنترل پریز برق از رله استفاده می کنیم که رله سر راه برق ورودی به پریز قرار میگیرد و همچنین به میکروکنترلرمان متصل هست که از طریق میکروکنترل دستور میگیرد و برق پریز را قطع و وصل میکند.</a:t>
            </a:r>
          </a:p>
          <a:p>
            <a:pPr algn="r" rtl="1"/>
            <a:r>
              <a:rPr lang="fa-IR" dirty="0"/>
              <a:t>برای اینکه از راه دوربتوانیم به میکروکنترلر وصل شویم و دستورات لازم رو به میکروکنترل بدهیم نیاز به یک سرور داخلی داریم که با گوشی یا لپتاب</a:t>
            </a:r>
            <a:r>
              <a:rPr lang="en-US" dirty="0"/>
              <a:t> </a:t>
            </a:r>
            <a:r>
              <a:rPr lang="fa-IR" dirty="0"/>
              <a:t>به سرور وصل شویم وسرور با میکروکنترلر ارتباط برقرار کند ودستور را پردازش و به میکرو انتقال دهد اگه دستور ما مبتنی بر کنترل تلوزیون باشد(خاموش یا روشن شدن تلوزیون) میکروکنتلر دستور را برای اجرا به سنسور اینفرارد (</a:t>
            </a:r>
            <a:r>
              <a:rPr lang="en-US" dirty="0"/>
              <a:t>IR</a:t>
            </a:r>
            <a:r>
              <a:rPr lang="fa-IR" dirty="0"/>
              <a:t>) </a:t>
            </a:r>
            <a:r>
              <a:rPr lang="en-US" dirty="0"/>
              <a:t> </a:t>
            </a:r>
            <a:r>
              <a:rPr lang="fa-IR" dirty="0"/>
              <a:t>میفرستد و اگر دستورمان برای کنترل برق پریز باشد (قطع یا وصل کردن جریان برق پریز)میکروکنترلر دستور را برای اجرا به رله میفرستد</a:t>
            </a:r>
            <a:r>
              <a:rPr lang="en-US" dirty="0"/>
              <a:t> </a:t>
            </a:r>
            <a:r>
              <a:rPr lang="fa-IR" dirty="0"/>
              <a:t>برای تعامل کاربر با سیستم یک پنل کاربری تحت</a:t>
            </a:r>
            <a:r>
              <a:rPr lang="en-US" dirty="0"/>
              <a:t>http</a:t>
            </a:r>
            <a:r>
              <a:rPr lang="fa-IR" dirty="0"/>
              <a:t> روی سرور اجرا میشود که کاربر میتواند با هر پلتفرمی که دارای مرورگر</a:t>
            </a:r>
            <a:r>
              <a:rPr lang="en-US" dirty="0"/>
              <a:t> http</a:t>
            </a:r>
            <a:r>
              <a:rPr lang="fa-IR" dirty="0"/>
              <a:t>و اینترنت باشد به سیستم وصل شود. به این معنی است که کاربر می تواند از طریق دامینی که در اختیار دارد از هرجای دنیا به پنل متصل شود و میتواند تلویزیون و پریز برق را کنترل کند.</a:t>
            </a:r>
            <a:endParaRPr lang="en-US" dirty="0"/>
          </a:p>
        </p:txBody>
      </p:sp>
      <p:sp>
        <p:nvSpPr>
          <p:cNvPr id="3" name="TextBox 2">
            <a:extLst>
              <a:ext uri="{FF2B5EF4-FFF2-40B4-BE49-F238E27FC236}">
                <a16:creationId xmlns:a16="http://schemas.microsoft.com/office/drawing/2014/main" id="{34C5203F-9C0F-4BEF-9618-D5F46909011D}"/>
              </a:ext>
            </a:extLst>
          </p:cNvPr>
          <p:cNvSpPr txBox="1"/>
          <p:nvPr/>
        </p:nvSpPr>
        <p:spPr>
          <a:xfrm>
            <a:off x="5652655" y="-13692"/>
            <a:ext cx="1266693" cy="523220"/>
          </a:xfrm>
          <a:prstGeom prst="rect">
            <a:avLst/>
          </a:prstGeom>
          <a:noFill/>
        </p:spPr>
        <p:txBody>
          <a:bodyPr wrap="none" rtlCol="0">
            <a:spAutoFit/>
          </a:bodyPr>
          <a:lstStyle/>
          <a:p>
            <a:pPr algn="r" rtl="1"/>
            <a:r>
              <a:rPr lang="fa-IR" sz="2800" dirty="0">
                <a:solidFill>
                  <a:srgbClr val="FF0000"/>
                </a:solidFill>
                <a:latin typeface="Aldhabi" panose="01000000000000000000" pitchFamily="2" charset="-78"/>
                <a:cs typeface="Aldhabi" panose="01000000000000000000" pitchFamily="2" charset="-78"/>
              </a:rPr>
              <a:t>شرح کلی پروژه</a:t>
            </a:r>
            <a:endParaRPr lang="en-US" sz="2800" dirty="0">
              <a:solidFill>
                <a:srgbClr val="FF0000"/>
              </a:solidFill>
              <a:latin typeface="Aldhabi" panose="01000000000000000000" pitchFamily="2" charset="-78"/>
              <a:cs typeface="Aldhabi" panose="01000000000000000000" pitchFamily="2" charset="-78"/>
            </a:endParaRPr>
          </a:p>
        </p:txBody>
      </p:sp>
      <p:pic>
        <p:nvPicPr>
          <p:cNvPr id="5" name="Picture 4">
            <a:extLst>
              <a:ext uri="{FF2B5EF4-FFF2-40B4-BE49-F238E27FC236}">
                <a16:creationId xmlns:a16="http://schemas.microsoft.com/office/drawing/2014/main" id="{C0261E35-BB05-4849-89D9-E280145A1714}"/>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237699" y="4474864"/>
            <a:ext cx="1798972" cy="1021038"/>
          </a:xfrm>
          <a:prstGeom prst="rect">
            <a:avLst/>
          </a:prstGeom>
        </p:spPr>
      </p:pic>
      <p:pic>
        <p:nvPicPr>
          <p:cNvPr id="7" name="Picture 6">
            <a:extLst>
              <a:ext uri="{FF2B5EF4-FFF2-40B4-BE49-F238E27FC236}">
                <a16:creationId xmlns:a16="http://schemas.microsoft.com/office/drawing/2014/main" id="{0193C442-6FBC-4332-9A6F-D696AA13630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051160" y="4558163"/>
            <a:ext cx="1151522" cy="854440"/>
          </a:xfrm>
          <a:prstGeom prst="rect">
            <a:avLst/>
          </a:prstGeom>
        </p:spPr>
      </p:pic>
      <p:pic>
        <p:nvPicPr>
          <p:cNvPr id="8" name="Picture 7">
            <a:extLst>
              <a:ext uri="{FF2B5EF4-FFF2-40B4-BE49-F238E27FC236}">
                <a16:creationId xmlns:a16="http://schemas.microsoft.com/office/drawing/2014/main" id="{A825F06E-D40B-4BAE-9DB8-48F92B2A1EE0}"/>
              </a:ext>
            </a:extLst>
          </p:cNvPr>
          <p:cNvPicPr>
            <a:picLocks noChangeAspect="1"/>
          </p:cNvPicPr>
          <p:nvPr/>
        </p:nvPicPr>
        <p:blipFill>
          <a:blip r:embed="rId4"/>
          <a:stretch>
            <a:fillRect/>
          </a:stretch>
        </p:blipFill>
        <p:spPr>
          <a:xfrm>
            <a:off x="5063733" y="4050357"/>
            <a:ext cx="1753604" cy="1753604"/>
          </a:xfrm>
          <a:prstGeom prst="rect">
            <a:avLst/>
          </a:prstGeom>
        </p:spPr>
      </p:pic>
      <p:pic>
        <p:nvPicPr>
          <p:cNvPr id="2054" name="Picture 6" descr="یک تلویزیون LCD بزرگ از LG">
            <a:extLst>
              <a:ext uri="{FF2B5EF4-FFF2-40B4-BE49-F238E27FC236}">
                <a16:creationId xmlns:a16="http://schemas.microsoft.com/office/drawing/2014/main" id="{C306DFE6-9897-49C0-983D-A9B80BF68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288716"/>
            <a:ext cx="1753604" cy="129766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303D39C8-9457-4628-9D77-182F0206CEBE}"/>
              </a:ext>
            </a:extLst>
          </p:cNvPr>
          <p:cNvCxnSpPr>
            <a:cxnSpLocks/>
          </p:cNvCxnSpPr>
          <p:nvPr/>
        </p:nvCxnSpPr>
        <p:spPr>
          <a:xfrm flipH="1">
            <a:off x="1836852" y="4995773"/>
            <a:ext cx="10310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E8B55913-F204-442C-9ED2-7844FA4CEC58}"/>
              </a:ext>
            </a:extLst>
          </p:cNvPr>
          <p:cNvCxnSpPr>
            <a:cxnSpLocks/>
          </p:cNvCxnSpPr>
          <p:nvPr/>
        </p:nvCxnSpPr>
        <p:spPr>
          <a:xfrm flipH="1">
            <a:off x="4643371" y="4927159"/>
            <a:ext cx="5935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25824A46-EB68-4A42-9407-B5A13B548D6B}"/>
              </a:ext>
            </a:extLst>
          </p:cNvPr>
          <p:cNvCxnSpPr>
            <a:cxnSpLocks/>
          </p:cNvCxnSpPr>
          <p:nvPr/>
        </p:nvCxnSpPr>
        <p:spPr>
          <a:xfrm>
            <a:off x="4643371" y="5122718"/>
            <a:ext cx="6136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9E129DC7-FD6D-44F9-AC24-E1DDC2C43EAF}"/>
              </a:ext>
            </a:extLst>
          </p:cNvPr>
          <p:cNvCxnSpPr/>
          <p:nvPr/>
        </p:nvCxnSpPr>
        <p:spPr>
          <a:xfrm>
            <a:off x="6504709" y="4927159"/>
            <a:ext cx="5818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98B88638-76D3-4B19-BB52-6729869B375C}"/>
              </a:ext>
            </a:extLst>
          </p:cNvPr>
          <p:cNvCxnSpPr/>
          <p:nvPr/>
        </p:nvCxnSpPr>
        <p:spPr>
          <a:xfrm flipH="1">
            <a:off x="6483927" y="5122718"/>
            <a:ext cx="65462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6" name="Picture 8" descr="پروفایل کاربر شماره #9999217576 - سایت همسریابی آغاز نو">
            <a:extLst>
              <a:ext uri="{FF2B5EF4-FFF2-40B4-BE49-F238E27FC236}">
                <a16:creationId xmlns:a16="http://schemas.microsoft.com/office/drawing/2014/main" id="{E133BC1C-D69F-4CB3-955E-49416A2FE9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65377" y="4161657"/>
            <a:ext cx="1536123" cy="1531003"/>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972EC723-8F2E-427E-A2FC-84ACD077B583}"/>
              </a:ext>
            </a:extLst>
          </p:cNvPr>
          <p:cNvCxnSpPr>
            <a:stCxn id="5" idx="3"/>
          </p:cNvCxnSpPr>
          <p:nvPr/>
        </p:nvCxnSpPr>
        <p:spPr>
          <a:xfrm>
            <a:off x="9036671" y="4985383"/>
            <a:ext cx="13022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49" name="Straight Arrow Connector 2048">
            <a:extLst>
              <a:ext uri="{FF2B5EF4-FFF2-40B4-BE49-F238E27FC236}">
                <a16:creationId xmlns:a16="http://schemas.microsoft.com/office/drawing/2014/main" id="{F75C10A8-79E7-4469-B686-18C72994F3E3}"/>
              </a:ext>
            </a:extLst>
          </p:cNvPr>
          <p:cNvCxnSpPr>
            <a:cxnSpLocks/>
          </p:cNvCxnSpPr>
          <p:nvPr/>
        </p:nvCxnSpPr>
        <p:spPr>
          <a:xfrm flipH="1">
            <a:off x="9036671" y="5247409"/>
            <a:ext cx="13022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53" name="TextBox 2052">
            <a:extLst>
              <a:ext uri="{FF2B5EF4-FFF2-40B4-BE49-F238E27FC236}">
                <a16:creationId xmlns:a16="http://schemas.microsoft.com/office/drawing/2014/main" id="{6F7FB344-6601-4BE0-A8C6-522B54BCAF4D}"/>
              </a:ext>
            </a:extLst>
          </p:cNvPr>
          <p:cNvSpPr txBox="1"/>
          <p:nvPr/>
        </p:nvSpPr>
        <p:spPr>
          <a:xfrm>
            <a:off x="5655700" y="5619295"/>
            <a:ext cx="630301" cy="369332"/>
          </a:xfrm>
          <a:prstGeom prst="rect">
            <a:avLst/>
          </a:prstGeom>
          <a:noFill/>
        </p:spPr>
        <p:txBody>
          <a:bodyPr wrap="none" rtlCol="0">
            <a:spAutoFit/>
          </a:bodyPr>
          <a:lstStyle/>
          <a:p>
            <a:r>
              <a:rPr lang="fa-IR" b="1" dirty="0"/>
              <a:t>سرور</a:t>
            </a:r>
            <a:endParaRPr lang="en-US" b="1" dirty="0"/>
          </a:p>
        </p:txBody>
      </p:sp>
      <p:sp>
        <p:nvSpPr>
          <p:cNvPr id="2055" name="TextBox 2054">
            <a:extLst>
              <a:ext uri="{FF2B5EF4-FFF2-40B4-BE49-F238E27FC236}">
                <a16:creationId xmlns:a16="http://schemas.microsoft.com/office/drawing/2014/main" id="{38CDC526-F0EF-474A-9F13-2FCF54BDEF1A}"/>
              </a:ext>
            </a:extLst>
          </p:cNvPr>
          <p:cNvSpPr txBox="1"/>
          <p:nvPr/>
        </p:nvSpPr>
        <p:spPr>
          <a:xfrm>
            <a:off x="6877968" y="5634684"/>
            <a:ext cx="2419252" cy="338554"/>
          </a:xfrm>
          <a:prstGeom prst="rect">
            <a:avLst/>
          </a:prstGeom>
          <a:noFill/>
        </p:spPr>
        <p:txBody>
          <a:bodyPr wrap="none" rtlCol="0">
            <a:spAutoFit/>
          </a:bodyPr>
          <a:lstStyle/>
          <a:p>
            <a:r>
              <a:rPr lang="fa-IR" sz="1600" b="1" dirty="0"/>
              <a:t>پنل تحت وب ای که طراحی کردیم</a:t>
            </a:r>
            <a:endParaRPr lang="en-US" sz="1600" b="1" dirty="0"/>
          </a:p>
        </p:txBody>
      </p:sp>
      <p:sp>
        <p:nvSpPr>
          <p:cNvPr id="2057" name="TextBox 2056">
            <a:extLst>
              <a:ext uri="{FF2B5EF4-FFF2-40B4-BE49-F238E27FC236}">
                <a16:creationId xmlns:a16="http://schemas.microsoft.com/office/drawing/2014/main" id="{7C29FED9-A13D-4F3F-BB6B-4C46CDFF89BB}"/>
              </a:ext>
            </a:extLst>
          </p:cNvPr>
          <p:cNvSpPr txBox="1"/>
          <p:nvPr/>
        </p:nvSpPr>
        <p:spPr>
          <a:xfrm>
            <a:off x="11076709" y="5692660"/>
            <a:ext cx="606256" cy="369332"/>
          </a:xfrm>
          <a:prstGeom prst="rect">
            <a:avLst/>
          </a:prstGeom>
          <a:noFill/>
        </p:spPr>
        <p:txBody>
          <a:bodyPr wrap="none" rtlCol="0">
            <a:spAutoFit/>
          </a:bodyPr>
          <a:lstStyle/>
          <a:p>
            <a:r>
              <a:rPr lang="fa-IR" b="1" dirty="0"/>
              <a:t>کاربر</a:t>
            </a:r>
            <a:endParaRPr lang="en-US" b="1" dirty="0"/>
          </a:p>
        </p:txBody>
      </p:sp>
      <p:sp>
        <p:nvSpPr>
          <p:cNvPr id="2058" name="TextBox 2057">
            <a:extLst>
              <a:ext uri="{FF2B5EF4-FFF2-40B4-BE49-F238E27FC236}">
                <a16:creationId xmlns:a16="http://schemas.microsoft.com/office/drawing/2014/main" id="{B375DF85-1ECB-4C29-ACAA-267018CCA214}"/>
              </a:ext>
            </a:extLst>
          </p:cNvPr>
          <p:cNvSpPr txBox="1"/>
          <p:nvPr/>
        </p:nvSpPr>
        <p:spPr>
          <a:xfrm>
            <a:off x="3047390" y="5442241"/>
            <a:ext cx="1027845" cy="338554"/>
          </a:xfrm>
          <a:prstGeom prst="rect">
            <a:avLst/>
          </a:prstGeom>
          <a:noFill/>
        </p:spPr>
        <p:txBody>
          <a:bodyPr wrap="none" rtlCol="0">
            <a:spAutoFit/>
          </a:bodyPr>
          <a:lstStyle/>
          <a:p>
            <a:r>
              <a:rPr lang="fa-IR" sz="1600" b="1" dirty="0"/>
              <a:t>میکروکنترلر</a:t>
            </a:r>
            <a:endParaRPr lang="en-US" sz="1600" b="1" dirty="0"/>
          </a:p>
        </p:txBody>
      </p:sp>
      <p:sp>
        <p:nvSpPr>
          <p:cNvPr id="2059" name="TextBox 2058">
            <a:extLst>
              <a:ext uri="{FF2B5EF4-FFF2-40B4-BE49-F238E27FC236}">
                <a16:creationId xmlns:a16="http://schemas.microsoft.com/office/drawing/2014/main" id="{80622156-4128-49FF-AEE0-1446C346E030}"/>
              </a:ext>
            </a:extLst>
          </p:cNvPr>
          <p:cNvSpPr txBox="1"/>
          <p:nvPr/>
        </p:nvSpPr>
        <p:spPr>
          <a:xfrm>
            <a:off x="2980750" y="5650073"/>
            <a:ext cx="1292341" cy="338554"/>
          </a:xfrm>
          <a:prstGeom prst="rect">
            <a:avLst/>
          </a:prstGeom>
          <a:noFill/>
        </p:spPr>
        <p:txBody>
          <a:bodyPr wrap="none" rtlCol="0">
            <a:spAutoFit/>
          </a:bodyPr>
          <a:lstStyle/>
          <a:p>
            <a:r>
              <a:rPr lang="en-US" sz="1600" b="1" dirty="0"/>
              <a:t>node </a:t>
            </a:r>
            <a:r>
              <a:rPr lang="en-US" sz="1600" b="1" dirty="0" err="1"/>
              <a:t>mcu</a:t>
            </a:r>
            <a:r>
              <a:rPr lang="fa-IR" sz="1600" b="1" dirty="0"/>
              <a:t>برد </a:t>
            </a:r>
            <a:endParaRPr lang="en-US" sz="1600" b="1" dirty="0"/>
          </a:p>
        </p:txBody>
      </p:sp>
      <p:sp>
        <p:nvSpPr>
          <p:cNvPr id="2060" name="TextBox 2059">
            <a:extLst>
              <a:ext uri="{FF2B5EF4-FFF2-40B4-BE49-F238E27FC236}">
                <a16:creationId xmlns:a16="http://schemas.microsoft.com/office/drawing/2014/main" id="{BC1BD172-DC77-45FA-8E53-0D4BAE607D5E}"/>
              </a:ext>
            </a:extLst>
          </p:cNvPr>
          <p:cNvSpPr txBox="1"/>
          <p:nvPr/>
        </p:nvSpPr>
        <p:spPr>
          <a:xfrm>
            <a:off x="539892" y="5611518"/>
            <a:ext cx="785793" cy="338554"/>
          </a:xfrm>
          <a:prstGeom prst="rect">
            <a:avLst/>
          </a:prstGeom>
          <a:noFill/>
        </p:spPr>
        <p:txBody>
          <a:bodyPr wrap="none" rtlCol="0">
            <a:spAutoFit/>
          </a:bodyPr>
          <a:lstStyle/>
          <a:p>
            <a:r>
              <a:rPr lang="fa-IR" sz="1600" b="1" dirty="0"/>
              <a:t>تلویزیون</a:t>
            </a:r>
            <a:endParaRPr lang="en-US" sz="1600" b="1" dirty="0"/>
          </a:p>
        </p:txBody>
      </p:sp>
      <p:sp>
        <p:nvSpPr>
          <p:cNvPr id="22" name="TextBox 21">
            <a:extLst>
              <a:ext uri="{FF2B5EF4-FFF2-40B4-BE49-F238E27FC236}">
                <a16:creationId xmlns:a16="http://schemas.microsoft.com/office/drawing/2014/main" id="{79F1E0C1-2FA0-4475-B65E-2BB75C141A61}"/>
              </a:ext>
            </a:extLst>
          </p:cNvPr>
          <p:cNvSpPr txBox="1"/>
          <p:nvPr/>
        </p:nvSpPr>
        <p:spPr>
          <a:xfrm>
            <a:off x="11828784" y="0"/>
            <a:ext cx="363216" cy="369332"/>
          </a:xfrm>
          <a:prstGeom prst="rect">
            <a:avLst/>
          </a:prstGeom>
          <a:noFill/>
        </p:spPr>
        <p:txBody>
          <a:bodyPr wrap="square" rtlCol="0">
            <a:spAutoFit/>
          </a:bodyPr>
          <a:lstStyle/>
          <a:p>
            <a:r>
              <a:rPr lang="fa-IR" dirty="0"/>
              <a:t>9</a:t>
            </a:r>
            <a:endParaRPr lang="en-US" dirty="0"/>
          </a:p>
        </p:txBody>
      </p:sp>
    </p:spTree>
    <p:extLst>
      <p:ext uri="{BB962C8B-B14F-4D97-AF65-F5344CB8AC3E}">
        <p14:creationId xmlns:p14="http://schemas.microsoft.com/office/powerpoint/2010/main" val="3322537720"/>
      </p:ext>
    </p:extLst>
  </p:cSld>
  <p:clrMapOvr>
    <a:masterClrMapping/>
  </p:clrMapOvr>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01">
      <a:dk1>
        <a:sysClr val="windowText" lastClr="000000"/>
      </a:dk1>
      <a:lt1>
        <a:sysClr val="window" lastClr="FFFFFF"/>
      </a:lt1>
      <a:dk2>
        <a:srgbClr val="44546A"/>
      </a:dk2>
      <a:lt2>
        <a:srgbClr val="E7E6E6"/>
      </a:lt2>
      <a:accent1>
        <a:srgbClr val="8AC7D3"/>
      </a:accent1>
      <a:accent2>
        <a:srgbClr val="307689"/>
      </a:accent2>
      <a:accent3>
        <a:srgbClr val="F7C76A"/>
      </a:accent3>
      <a:accent4>
        <a:srgbClr val="E93A0F"/>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7267</TotalTime>
  <Words>10657</Words>
  <Application>Microsoft Office PowerPoint</Application>
  <PresentationFormat>Widescreen</PresentationFormat>
  <Paragraphs>768</Paragraphs>
  <Slides>64</Slides>
  <Notes>1</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64</vt:i4>
      </vt:variant>
    </vt:vector>
  </HeadingPairs>
  <TitlesOfParts>
    <vt:vector size="85" baseType="lpstr">
      <vt:lpstr>adad</vt:lpstr>
      <vt:lpstr>Aldhabi</vt:lpstr>
      <vt:lpstr>Arial</vt:lpstr>
      <vt:lpstr>Arial (Body)</vt:lpstr>
      <vt:lpstr>Arial Black</vt:lpstr>
      <vt:lpstr>Calibri</vt:lpstr>
      <vt:lpstr>Calibri Light</vt:lpstr>
      <vt:lpstr>farish-BYekan2</vt:lpstr>
      <vt:lpstr>Helvetica</vt:lpstr>
      <vt:lpstr>IranSans</vt:lpstr>
      <vt:lpstr>IranSans</vt:lpstr>
      <vt:lpstr>IRANSansWeb_Bold</vt:lpstr>
      <vt:lpstr>sans-light</vt:lpstr>
      <vt:lpstr>Tahoma</vt:lpstr>
      <vt:lpstr>Trebuchet MS</vt:lpstr>
      <vt:lpstr>Tw Cen MT</vt:lpstr>
      <vt:lpstr>Vazir</vt:lpstr>
      <vt:lpstr>Yekan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saeed</cp:lastModifiedBy>
  <cp:revision>481</cp:revision>
  <dcterms:created xsi:type="dcterms:W3CDTF">2020-01-20T05:08:25Z</dcterms:created>
  <dcterms:modified xsi:type="dcterms:W3CDTF">2021-05-28T05:45:42Z</dcterms:modified>
</cp:coreProperties>
</file>